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7.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9.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0.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1.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2.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13.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4.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5.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6.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17.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8.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7" r:id="rId1"/>
    <p:sldMasterId id="2147483954" r:id="rId2"/>
    <p:sldMasterId id="2147483990" r:id="rId3"/>
    <p:sldMasterId id="2147484026" r:id="rId4"/>
    <p:sldMasterId id="2147484065" r:id="rId5"/>
    <p:sldMasterId id="2147484102" r:id="rId6"/>
    <p:sldMasterId id="2147484140" r:id="rId7"/>
    <p:sldMasterId id="2147484179" r:id="rId8"/>
    <p:sldMasterId id="2147484218" r:id="rId9"/>
    <p:sldMasterId id="2147484242" r:id="rId10"/>
    <p:sldMasterId id="2147484266" r:id="rId11"/>
    <p:sldMasterId id="2147484290" r:id="rId12"/>
    <p:sldMasterId id="2147484314" r:id="rId13"/>
    <p:sldMasterId id="2147484338" r:id="rId14"/>
    <p:sldMasterId id="2147484362" r:id="rId15"/>
    <p:sldMasterId id="2147484386" r:id="rId16"/>
    <p:sldMasterId id="2147484410" r:id="rId17"/>
    <p:sldMasterId id="2147484437" r:id="rId18"/>
    <p:sldMasterId id="2147484473" r:id="rId19"/>
  </p:sldMasterIdLst>
  <p:notesMasterIdLst>
    <p:notesMasterId r:id="rId34"/>
  </p:notesMasterIdLst>
  <p:handoutMasterIdLst>
    <p:handoutMasterId r:id="rId35"/>
  </p:handoutMasterIdLst>
  <p:sldIdLst>
    <p:sldId id="339" r:id="rId20"/>
    <p:sldId id="389" r:id="rId21"/>
    <p:sldId id="390" r:id="rId22"/>
    <p:sldId id="386" r:id="rId23"/>
    <p:sldId id="387" r:id="rId24"/>
    <p:sldId id="342" r:id="rId25"/>
    <p:sldId id="354" r:id="rId26"/>
    <p:sldId id="355" r:id="rId27"/>
    <p:sldId id="360" r:id="rId28"/>
    <p:sldId id="361" r:id="rId29"/>
    <p:sldId id="345" r:id="rId30"/>
    <p:sldId id="359" r:id="rId31"/>
    <p:sldId id="363" r:id="rId32"/>
    <p:sldId id="365" r:id="rId33"/>
  </p:sldIdLst>
  <p:sldSz cx="12188825" cy="6858000"/>
  <p:notesSz cx="6858000" cy="9296400"/>
  <p:defaultTex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99"/>
    <a:srgbClr val="3333CC"/>
    <a:srgbClr val="3366CC"/>
    <a:srgbClr val="3333F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6" autoAdjust="0"/>
    <p:restoredTop sz="99832" autoAdjust="0"/>
  </p:normalViewPr>
  <p:slideViewPr>
    <p:cSldViewPr snapToGrid="0">
      <p:cViewPr>
        <p:scale>
          <a:sx n="94" d="100"/>
          <a:sy n="94" d="100"/>
        </p:scale>
        <p:origin x="-72" y="-72"/>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7" d="100"/>
          <a:sy n="67" d="100"/>
        </p:scale>
        <p:origin x="-3276"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2.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4EDE510D-F82A-CB4E-8550-9D250013F105}" type="datetimeFigureOut">
              <a:rPr lang="en-US" smtClean="0"/>
              <a:pPr/>
              <a:t>9/26/2013</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2F56BFBA-D63D-B843-88F7-B5B595F30C9A}" type="slidenum">
              <a:rPr lang="en-US" smtClean="0"/>
              <a:pPr/>
              <a:t>‹#›</a:t>
            </a:fld>
            <a:endParaRPr lang="en-US"/>
          </a:p>
        </p:txBody>
      </p:sp>
    </p:spTree>
    <p:extLst>
      <p:ext uri="{BB962C8B-B14F-4D97-AF65-F5344CB8AC3E}">
        <p14:creationId xmlns:p14="http://schemas.microsoft.com/office/powerpoint/2010/main" val="3421333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533FF39F-BD02-41D5-86D9-DB40DB5476ED}" type="datetimeFigureOut">
              <a:rPr lang="en-US" smtClean="0"/>
              <a:pPr/>
              <a:t>9/26/2013</a:t>
            </a:fld>
            <a:endParaRPr lang="en-US"/>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6C03C8E3-0962-49CB-A1FE-BF1F50BD275C}" type="slidenum">
              <a:rPr lang="en-US" smtClean="0"/>
              <a:pPr/>
              <a:t>‹#›</a:t>
            </a:fld>
            <a:endParaRPr lang="en-US"/>
          </a:p>
        </p:txBody>
      </p:sp>
    </p:spTree>
    <p:extLst>
      <p:ext uri="{BB962C8B-B14F-4D97-AF65-F5344CB8AC3E}">
        <p14:creationId xmlns:p14="http://schemas.microsoft.com/office/powerpoint/2010/main" val="1658513514"/>
      </p:ext>
    </p:extLst>
  </p:cSld>
  <p:clrMap bg1="lt1" tx1="dk1" bg2="lt2" tx2="dk2" accent1="accent1" accent2="accent2" accent3="accent3" accent4="accent4" accent5="accent5" accent6="accent6" hlink="hlink" folHlink="folHlink"/>
  <p:notesStyle>
    <a:lvl1pPr marL="0" algn="l" defTabSz="685891" rtl="0" eaLnBrk="1" latinLnBrk="0" hangingPunct="1">
      <a:defRPr sz="900" kern="1200">
        <a:solidFill>
          <a:schemeClr val="tx1"/>
        </a:solidFill>
        <a:latin typeface="+mn-lt"/>
        <a:ea typeface="+mn-ea"/>
        <a:cs typeface="+mn-cs"/>
      </a:defRPr>
    </a:lvl1pPr>
    <a:lvl2pPr marL="342946" algn="l" defTabSz="685891" rtl="0" eaLnBrk="1" latinLnBrk="0" hangingPunct="1">
      <a:defRPr sz="900" kern="1200">
        <a:solidFill>
          <a:schemeClr val="tx1"/>
        </a:solidFill>
        <a:latin typeface="+mn-lt"/>
        <a:ea typeface="+mn-ea"/>
        <a:cs typeface="+mn-cs"/>
      </a:defRPr>
    </a:lvl2pPr>
    <a:lvl3pPr marL="685891" algn="l" defTabSz="685891" rtl="0" eaLnBrk="1" latinLnBrk="0" hangingPunct="1">
      <a:defRPr sz="900" kern="1200">
        <a:solidFill>
          <a:schemeClr val="tx1"/>
        </a:solidFill>
        <a:latin typeface="+mn-lt"/>
        <a:ea typeface="+mn-ea"/>
        <a:cs typeface="+mn-cs"/>
      </a:defRPr>
    </a:lvl3pPr>
    <a:lvl4pPr marL="1028837" algn="l" defTabSz="685891" rtl="0" eaLnBrk="1" latinLnBrk="0" hangingPunct="1">
      <a:defRPr sz="900" kern="1200">
        <a:solidFill>
          <a:schemeClr val="tx1"/>
        </a:solidFill>
        <a:latin typeface="+mn-lt"/>
        <a:ea typeface="+mn-ea"/>
        <a:cs typeface="+mn-cs"/>
      </a:defRPr>
    </a:lvl4pPr>
    <a:lvl5pPr marL="1371783" algn="l" defTabSz="685891" rtl="0" eaLnBrk="1" latinLnBrk="0" hangingPunct="1">
      <a:defRPr sz="900" kern="1200">
        <a:solidFill>
          <a:schemeClr val="tx1"/>
        </a:solidFill>
        <a:latin typeface="+mn-lt"/>
        <a:ea typeface="+mn-ea"/>
        <a:cs typeface="+mn-cs"/>
      </a:defRPr>
    </a:lvl5pPr>
    <a:lvl6pPr marL="1714729" algn="l" defTabSz="685891" rtl="0" eaLnBrk="1" latinLnBrk="0" hangingPunct="1">
      <a:defRPr sz="900" kern="1200">
        <a:solidFill>
          <a:schemeClr val="tx1"/>
        </a:solidFill>
        <a:latin typeface="+mn-lt"/>
        <a:ea typeface="+mn-ea"/>
        <a:cs typeface="+mn-cs"/>
      </a:defRPr>
    </a:lvl6pPr>
    <a:lvl7pPr marL="2057674" algn="l" defTabSz="685891" rtl="0" eaLnBrk="1" latinLnBrk="0" hangingPunct="1">
      <a:defRPr sz="900" kern="1200">
        <a:solidFill>
          <a:schemeClr val="tx1"/>
        </a:solidFill>
        <a:latin typeface="+mn-lt"/>
        <a:ea typeface="+mn-ea"/>
        <a:cs typeface="+mn-cs"/>
      </a:defRPr>
    </a:lvl7pPr>
    <a:lvl8pPr marL="2400620" algn="l" defTabSz="685891" rtl="0" eaLnBrk="1" latinLnBrk="0" hangingPunct="1">
      <a:defRPr sz="900" kern="1200">
        <a:solidFill>
          <a:schemeClr val="tx1"/>
        </a:solidFill>
        <a:latin typeface="+mn-lt"/>
        <a:ea typeface="+mn-ea"/>
        <a:cs typeface="+mn-cs"/>
      </a:defRPr>
    </a:lvl8pPr>
    <a:lvl9pPr marL="2743566" algn="l" defTabSz="68589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Slide 1</a:t>
            </a:r>
            <a:r>
              <a:rPr lang="en-US" sz="900" kern="1200" baseline="0" dirty="0" smtClean="0">
                <a:solidFill>
                  <a:schemeClr val="tx1"/>
                </a:solidFill>
                <a:effectLst/>
                <a:latin typeface="+mn-lt"/>
                <a:ea typeface="+mn-ea"/>
                <a:cs typeface="+mn-cs"/>
              </a:rPr>
              <a:t> </a:t>
            </a:r>
          </a:p>
          <a:p>
            <a:pPr marL="0" marR="0" indent="0" algn="l" defTabSz="685891" rtl="0" eaLnBrk="1" fontAlgn="auto" latinLnBrk="0" hangingPunct="1">
              <a:lnSpc>
                <a:spcPct val="100000"/>
              </a:lnSpc>
              <a:spcBef>
                <a:spcPts val="0"/>
              </a:spcBef>
              <a:spcAft>
                <a:spcPts val="0"/>
              </a:spcAft>
              <a:buClrTx/>
              <a:buSzTx/>
              <a:buFontTx/>
              <a:buNone/>
              <a:tabLst/>
              <a:defRPr/>
            </a:pPr>
            <a:r>
              <a:rPr lang="en-US" sz="900" kern="1200" baseline="0" dirty="0" smtClean="0">
                <a:solidFill>
                  <a:schemeClr val="tx1"/>
                </a:solidFill>
                <a:effectLst/>
                <a:latin typeface="+mn-lt"/>
                <a:ea typeface="+mn-ea"/>
                <a:cs typeface="+mn-cs"/>
              </a:rPr>
              <a:t>In this presentation we will talk about what you</a:t>
            </a:r>
            <a:r>
              <a:rPr lang="en-US" sz="900" kern="1200" dirty="0" smtClean="0">
                <a:solidFill>
                  <a:schemeClr val="tx1"/>
                </a:solidFill>
                <a:effectLst/>
                <a:latin typeface="+mn-lt"/>
                <a:ea typeface="+mn-ea"/>
                <a:cs typeface="+mn-cs"/>
              </a:rPr>
              <a:t> about what YOU can do to help make sure we deliver the most compelling brand experience possible. </a:t>
            </a:r>
          </a:p>
          <a:p>
            <a:pPr marL="0" marR="0" indent="0" algn="l" defTabSz="685891" rtl="0" eaLnBrk="1" fontAlgn="auto" latinLnBrk="0" hangingPunct="1">
              <a:lnSpc>
                <a:spcPct val="100000"/>
              </a:lnSpc>
              <a:spcBef>
                <a:spcPts val="0"/>
              </a:spcBef>
              <a:spcAft>
                <a:spcPts val="0"/>
              </a:spcAft>
              <a:buClrTx/>
              <a:buSzTx/>
              <a:buFontTx/>
              <a:buNone/>
              <a:tabLst/>
              <a:defRPr/>
            </a:pPr>
            <a:endParaRPr lang="en-US" sz="900" kern="1200" dirty="0" smtClean="0">
              <a:solidFill>
                <a:schemeClr val="tx1"/>
              </a:solidFill>
              <a:effectLst/>
              <a:latin typeface="+mn-lt"/>
              <a:ea typeface="+mn-ea"/>
              <a:cs typeface="+mn-cs"/>
            </a:endParaRPr>
          </a:p>
          <a:p>
            <a:pPr marL="0" marR="0" indent="0" algn="l" defTabSz="685891"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We will begin</a:t>
            </a:r>
            <a:r>
              <a:rPr lang="en-US" sz="900" kern="1200" baseline="0" dirty="0" smtClean="0">
                <a:solidFill>
                  <a:schemeClr val="tx1"/>
                </a:solidFill>
                <a:effectLst/>
                <a:latin typeface="+mn-lt"/>
                <a:ea typeface="+mn-ea"/>
                <a:cs typeface="+mn-cs"/>
              </a:rPr>
              <a:t> with a brief overview of our brand strategy.  Then we’ll give you an overview of the new brand campaign.  Our goal is to give you a good understanding of how you can join us on this journey.</a:t>
            </a:r>
            <a:endParaRPr lang="en-US" sz="900" kern="1200" dirty="0" smtClean="0">
              <a:solidFill>
                <a:schemeClr val="tx1"/>
              </a:solidFill>
              <a:effectLst/>
              <a:latin typeface="+mn-lt"/>
              <a:ea typeface="+mn-ea"/>
              <a:cs typeface="+mn-cs"/>
            </a:endParaRPr>
          </a:p>
          <a:p>
            <a:endParaRPr lang="en-US" sz="900" kern="1200" baseline="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C03C8E3-0962-49CB-A1FE-BF1F50BD275C}" type="slidenum">
              <a:rPr lang="en-US" smtClean="0"/>
              <a:pPr/>
              <a:t>1</a:t>
            </a:fld>
            <a:endParaRPr lang="en-US"/>
          </a:p>
        </p:txBody>
      </p:sp>
    </p:spTree>
    <p:extLst>
      <p:ext uri="{BB962C8B-B14F-4D97-AF65-F5344CB8AC3E}">
        <p14:creationId xmlns:p14="http://schemas.microsoft.com/office/powerpoint/2010/main" val="265202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1"/>
          <p:cNvSpPr>
            <a:spLocks noGrp="1" noChangeArrowheads="1"/>
          </p:cNvSpPr>
          <p:nvPr>
            <p:ph type="sldNum" sz="quarter" idx="5"/>
          </p:nvPr>
        </p:nvSpPr>
        <p:spPr>
          <a:noFill/>
        </p:spPr>
        <p:txBody>
          <a:bodyPr/>
          <a:lstStyle/>
          <a:p>
            <a:fld id="{F65D9DAF-26B7-400C-851C-DF08F33E312E}" type="slidenum">
              <a:rPr lang="en-US" smtClean="0"/>
              <a:pPr/>
              <a:t>2</a:t>
            </a:fld>
            <a:endParaRPr lang="en-US" dirty="0" smtClean="0"/>
          </a:p>
        </p:txBody>
      </p:sp>
      <p:sp>
        <p:nvSpPr>
          <p:cNvPr id="101379" name="Rectangle 2"/>
          <p:cNvSpPr>
            <a:spLocks noGrp="1" noRot="1" noChangeAspect="1" noChangeArrowheads="1" noTextEdit="1"/>
          </p:cNvSpPr>
          <p:nvPr>
            <p:ph type="sldImg"/>
          </p:nvPr>
        </p:nvSpPr>
        <p:spPr>
          <a:xfrm>
            <a:off x="328613" y="698500"/>
            <a:ext cx="6200775" cy="3489325"/>
          </a:xfrm>
          <a:ln/>
        </p:spPr>
      </p:sp>
      <p:sp>
        <p:nvSpPr>
          <p:cNvPr id="101380" name="Rectangle 3"/>
          <p:cNvSpPr>
            <a:spLocks noGrp="1" noChangeArrowheads="1"/>
          </p:cNvSpPr>
          <p:nvPr>
            <p:ph type="body" idx="1"/>
          </p:nvPr>
        </p:nvSpPr>
        <p:spPr>
          <a:xfrm>
            <a:off x="686112" y="4416111"/>
            <a:ext cx="5485778" cy="4180836"/>
          </a:xfrm>
          <a:noFill/>
          <a:ln/>
        </p:spPr>
        <p:txBody>
          <a:bodyPr/>
          <a:lstStyle/>
          <a:p>
            <a:pPr marL="171437" indent="-171437">
              <a:buFont typeface="Arial" pitchFamily="34" charset="0"/>
              <a:buChar char="•"/>
            </a:pPr>
            <a:r>
              <a:rPr lang="en-US" dirty="0"/>
              <a:t>You have our commitment. </a:t>
            </a:r>
            <a:r>
              <a:rPr lang="en-US" dirty="0" smtClean="0"/>
              <a:t> Our </a:t>
            </a:r>
            <a:r>
              <a:rPr lang="en-US" dirty="0"/>
              <a:t>promise</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a:t>We </a:t>
            </a:r>
            <a:r>
              <a:rPr lang="en-US" i="1" dirty="0"/>
              <a:t>will</a:t>
            </a:r>
            <a:r>
              <a:rPr lang="en-US" dirty="0"/>
              <a:t> </a:t>
            </a:r>
            <a:r>
              <a:rPr lang="en-US" dirty="0" smtClean="0"/>
              <a:t> help </a:t>
            </a:r>
            <a:r>
              <a:rPr lang="en-US" dirty="0"/>
              <a:t>you seize the opportunities of tomorrow—today</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smtClean="0"/>
              <a:t>Thank </a:t>
            </a:r>
            <a:r>
              <a:rPr lang="en-US" dirty="0"/>
              <a:t>You.</a:t>
            </a:r>
          </a:p>
          <a:p>
            <a:pPr defTabSz="903085">
              <a:defRPr/>
            </a:pP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1"/>
          <p:cNvSpPr>
            <a:spLocks noGrp="1" noChangeArrowheads="1"/>
          </p:cNvSpPr>
          <p:nvPr>
            <p:ph type="sldNum" sz="quarter" idx="5"/>
          </p:nvPr>
        </p:nvSpPr>
        <p:spPr>
          <a:noFill/>
        </p:spPr>
        <p:txBody>
          <a:bodyPr/>
          <a:lstStyle/>
          <a:p>
            <a:fld id="{F65D9DAF-26B7-400C-851C-DF08F33E312E}" type="slidenum">
              <a:rPr lang="en-US" smtClean="0"/>
              <a:pPr/>
              <a:t>3</a:t>
            </a:fld>
            <a:endParaRPr lang="en-US" dirty="0" smtClean="0"/>
          </a:p>
        </p:txBody>
      </p:sp>
      <p:sp>
        <p:nvSpPr>
          <p:cNvPr id="101379" name="Rectangle 2"/>
          <p:cNvSpPr>
            <a:spLocks noGrp="1" noRot="1" noChangeAspect="1" noChangeArrowheads="1" noTextEdit="1"/>
          </p:cNvSpPr>
          <p:nvPr>
            <p:ph type="sldImg"/>
          </p:nvPr>
        </p:nvSpPr>
        <p:spPr>
          <a:xfrm>
            <a:off x="328613" y="698500"/>
            <a:ext cx="6200775" cy="3489325"/>
          </a:xfrm>
          <a:ln/>
        </p:spPr>
      </p:sp>
      <p:sp>
        <p:nvSpPr>
          <p:cNvPr id="101380" name="Rectangle 3"/>
          <p:cNvSpPr>
            <a:spLocks noGrp="1" noChangeArrowheads="1"/>
          </p:cNvSpPr>
          <p:nvPr>
            <p:ph type="body" idx="1"/>
          </p:nvPr>
        </p:nvSpPr>
        <p:spPr>
          <a:xfrm>
            <a:off x="686112" y="4416111"/>
            <a:ext cx="5485778" cy="4180836"/>
          </a:xfrm>
          <a:noFill/>
          <a:ln/>
        </p:spPr>
        <p:txBody>
          <a:bodyPr/>
          <a:lstStyle/>
          <a:p>
            <a:pPr marL="171437" indent="-171437">
              <a:buFont typeface="Arial" pitchFamily="34" charset="0"/>
              <a:buChar char="•"/>
            </a:pPr>
            <a:r>
              <a:rPr lang="en-US" dirty="0"/>
              <a:t>You have our commitment. </a:t>
            </a:r>
            <a:r>
              <a:rPr lang="en-US" dirty="0" smtClean="0"/>
              <a:t> Our </a:t>
            </a:r>
            <a:r>
              <a:rPr lang="en-US" dirty="0"/>
              <a:t>promise</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a:t>We </a:t>
            </a:r>
            <a:r>
              <a:rPr lang="en-US" i="1" dirty="0"/>
              <a:t>will</a:t>
            </a:r>
            <a:r>
              <a:rPr lang="en-US" dirty="0"/>
              <a:t> </a:t>
            </a:r>
            <a:r>
              <a:rPr lang="en-US" dirty="0" smtClean="0"/>
              <a:t> help </a:t>
            </a:r>
            <a:r>
              <a:rPr lang="en-US" dirty="0"/>
              <a:t>you seize the opportunities of tomorrow—today</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smtClean="0"/>
              <a:t>Thank </a:t>
            </a:r>
            <a:r>
              <a:rPr lang="en-US" dirty="0"/>
              <a:t>You.</a:t>
            </a:r>
          </a:p>
          <a:p>
            <a:pPr defTabSz="903085">
              <a:defRPr/>
            </a:pP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PT- Slide #1</a:t>
            </a:r>
          </a:p>
          <a:p>
            <a:r>
              <a:rPr lang="en-US" sz="1200" kern="1200" dirty="0" smtClean="0">
                <a:solidFill>
                  <a:schemeClr val="tx1"/>
                </a:solidFill>
                <a:latin typeface="+mn-lt"/>
                <a:ea typeface="+mn-ea"/>
                <a:cs typeface="+mn-cs"/>
              </a:rPr>
              <a:t>Story and Vision - Be the change I want to see in the world</a:t>
            </a:r>
          </a:p>
          <a:p>
            <a:r>
              <a:rPr lang="en-US" sz="1200" kern="1200" dirty="0" smtClean="0">
                <a:solidFill>
                  <a:schemeClr val="tx1"/>
                </a:solidFill>
                <a:latin typeface="+mn-lt"/>
                <a:ea typeface="+mn-ea"/>
                <a:cs typeface="+mn-cs"/>
              </a:rPr>
              <a:t>Roles and Markets - </a:t>
            </a:r>
          </a:p>
          <a:p>
            <a:r>
              <a:rPr lang="en-US" sz="1200" kern="1200" dirty="0" smtClean="0">
                <a:solidFill>
                  <a:schemeClr val="tx1"/>
                </a:solidFill>
                <a:latin typeface="+mn-lt"/>
                <a:ea typeface="+mn-ea"/>
                <a:cs typeface="+mn-cs"/>
              </a:rPr>
              <a:t>Opportunity - Where will I find myself working?</a:t>
            </a:r>
          </a:p>
          <a:p>
            <a:endParaRPr lang="en-US" dirty="0"/>
          </a:p>
        </p:txBody>
      </p:sp>
      <p:sp>
        <p:nvSpPr>
          <p:cNvPr id="4" name="Slide Number Placeholder 3"/>
          <p:cNvSpPr>
            <a:spLocks noGrp="1"/>
          </p:cNvSpPr>
          <p:nvPr>
            <p:ph type="sldNum" sz="quarter" idx="10"/>
          </p:nvPr>
        </p:nvSpPr>
        <p:spPr/>
        <p:txBody>
          <a:bodyPr/>
          <a:lstStyle/>
          <a:p>
            <a:fld id="{A592B39C-ECF4-9142-B8B3-AA137B2D7C7C}" type="slidenum">
              <a:rPr lang="en-US" smtClean="0">
                <a:solidFill>
                  <a:prstClr val="black"/>
                </a:solidFill>
                <a:latin typeface="Calibri"/>
              </a:rPr>
              <a:pPr/>
              <a:t>4</a:t>
            </a:fld>
            <a:endParaRPr lang="en-US">
              <a:solidFill>
                <a:prstClr val="black"/>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171437" indent="-171437">
              <a:buFont typeface="Arial" pitchFamily="34" charset="0"/>
              <a:buChar char="•"/>
            </a:pPr>
            <a:r>
              <a:rPr lang="en-US" dirty="0" smtClean="0"/>
              <a:t>Our vision is to change the way the world works, lives, plays, and learns.</a:t>
            </a:r>
          </a:p>
          <a:p>
            <a:pPr marL="171437" indent="-171437">
              <a:buFont typeface="Arial" pitchFamily="34" charset="0"/>
              <a:buChar char="•"/>
            </a:pPr>
            <a:endParaRPr lang="en-US" dirty="0" smtClean="0"/>
          </a:p>
          <a:p>
            <a:pPr marL="171437" indent="-171437">
              <a:buFont typeface="Arial" pitchFamily="34" charset="0"/>
              <a:buChar char="•"/>
            </a:pPr>
            <a:r>
              <a:rPr lang="en-US" dirty="0" smtClean="0"/>
              <a:t>And this is driven by our strategy, which is to solve our customers’ most important business challenges by delivering intelligent networks and technology architectures built on integrated products, services, and software platforms.</a:t>
            </a:r>
          </a:p>
          <a:p>
            <a:pPr marL="171437" indent="-171437">
              <a:buFont typeface="Arial" pitchFamily="34" charset="0"/>
              <a:buChar char="•"/>
            </a:pPr>
            <a:endParaRPr lang="en-US" dirty="0" smtClean="0"/>
          </a:p>
          <a:p>
            <a:pPr marL="171437" indent="-171437">
              <a:buFont typeface="Arial" pitchFamily="34" charset="0"/>
              <a:buChar char="•"/>
            </a:pPr>
            <a:r>
              <a:rPr lang="en-US" dirty="0" smtClean="0"/>
              <a:t>The most fundamental way we view our strategy is around the idea of change, and how change affects our customers.  For instance, the market transitions that have the most impact on our customers define our competitive opportunities.</a:t>
            </a:r>
          </a:p>
          <a:p>
            <a:pPr marL="171437" indent="-171437">
              <a:buFont typeface="Arial" pitchFamily="34" charset="0"/>
              <a:buChar char="•"/>
            </a:pPr>
            <a:endParaRPr lang="en-US" dirty="0" smtClean="0"/>
          </a:p>
          <a:p>
            <a:pPr marL="171437" indent="-171437">
              <a:buFont typeface="Arial" pitchFamily="34" charset="0"/>
              <a:buChar char="•"/>
            </a:pPr>
            <a:r>
              <a:rPr lang="en-US" dirty="0" smtClean="0"/>
              <a:t>We’re also committed to simplifying </a:t>
            </a:r>
            <a:r>
              <a:rPr lang="en-US" dirty="0"/>
              <a:t>complex </a:t>
            </a:r>
            <a:r>
              <a:rPr lang="en-US" dirty="0" smtClean="0"/>
              <a:t>technology—with the goal of solving real </a:t>
            </a:r>
            <a:r>
              <a:rPr lang="en-US" dirty="0"/>
              <a:t>business problems and </a:t>
            </a:r>
            <a:r>
              <a:rPr lang="en-US" dirty="0" smtClean="0"/>
              <a:t>opening </a:t>
            </a:r>
            <a:r>
              <a:rPr lang="en-US" dirty="0"/>
              <a:t>up exciting new opportunities</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a:t>Ultimately, it’s about what we make possible for </a:t>
            </a:r>
            <a:r>
              <a:rPr lang="en-US" i="1" dirty="0"/>
              <a:t>you </a:t>
            </a:r>
            <a:r>
              <a:rPr lang="en-US" dirty="0"/>
              <a:t>to do</a:t>
            </a:r>
            <a:r>
              <a:rPr lang="en-US" dirty="0" smtClean="0"/>
              <a:t>.</a:t>
            </a:r>
          </a:p>
          <a:p>
            <a:pPr marL="171437" indent="-171437">
              <a:buFont typeface="Arial" pitchFamily="34" charset="0"/>
              <a:buChar char="•"/>
            </a:pPr>
            <a:endParaRPr lang="en-US" dirty="0"/>
          </a:p>
          <a:p>
            <a:pPr marL="628604" lvl="1" indent="-171437">
              <a:buFont typeface="Arial" pitchFamily="34" charset="0"/>
              <a:buChar char="•"/>
            </a:pPr>
            <a:r>
              <a:rPr lang="en-US" dirty="0" smtClean="0"/>
              <a:t>Grow</a:t>
            </a:r>
            <a:endParaRPr lang="en-US" dirty="0"/>
          </a:p>
          <a:p>
            <a:pPr marL="628604" lvl="1" indent="-171437">
              <a:buFont typeface="Arial" pitchFamily="34" charset="0"/>
              <a:buChar char="•"/>
            </a:pPr>
            <a:r>
              <a:rPr lang="en-US" dirty="0" smtClean="0"/>
              <a:t>Build</a:t>
            </a:r>
          </a:p>
          <a:p>
            <a:pPr marL="628604" lvl="1" indent="-171437">
              <a:buFont typeface="Arial" pitchFamily="34" charset="0"/>
              <a:buChar char="•"/>
            </a:pPr>
            <a:r>
              <a:rPr lang="en-US" dirty="0" smtClean="0"/>
              <a:t>Innovate</a:t>
            </a:r>
          </a:p>
          <a:p>
            <a:pPr marL="628604" lvl="1" indent="-171437">
              <a:buFont typeface="Arial" pitchFamily="34" charset="0"/>
              <a:buChar char="•"/>
            </a:pPr>
            <a:r>
              <a:rPr lang="en-US" dirty="0" smtClean="0"/>
              <a:t>Compete </a:t>
            </a:r>
          </a:p>
          <a:p>
            <a:pPr marL="171437" indent="-171437">
              <a:buFont typeface="Arial" pitchFamily="34" charset="0"/>
              <a:buChar char="•"/>
            </a:pPr>
            <a:endParaRPr lang="en-US" dirty="0"/>
          </a:p>
          <a:p>
            <a:pPr marL="171437" indent="-171437">
              <a:buFont typeface="Arial" pitchFamily="34" charset="0"/>
              <a:buChar char="•"/>
            </a:pPr>
            <a:r>
              <a:rPr lang="en-US" dirty="0"/>
              <a:t> </a:t>
            </a:r>
            <a:r>
              <a:rPr lang="en-US" dirty="0" smtClean="0"/>
              <a:t>And we also understand that you’re no </a:t>
            </a:r>
            <a:r>
              <a:rPr lang="en-US" dirty="0"/>
              <a:t>longer just looking for a technology provider. </a:t>
            </a:r>
            <a:r>
              <a:rPr lang="en-US" dirty="0" smtClean="0"/>
              <a:t>You want a </a:t>
            </a:r>
            <a:r>
              <a:rPr lang="en-US" dirty="0"/>
              <a:t>strategic partner who understands </a:t>
            </a:r>
            <a:r>
              <a:rPr lang="en-US" dirty="0" smtClean="0"/>
              <a:t>your needs </a:t>
            </a:r>
            <a:r>
              <a:rPr lang="en-US" dirty="0"/>
              <a:t>and can help transform </a:t>
            </a:r>
            <a:r>
              <a:rPr lang="en-US" dirty="0" smtClean="0"/>
              <a:t>your business</a:t>
            </a:r>
            <a:r>
              <a:rPr lang="en-US" dirty="0"/>
              <a:t>. </a:t>
            </a:r>
            <a:endParaRPr lang="en-US" dirty="0" smtClean="0"/>
          </a:p>
          <a:p>
            <a:pPr marL="171437" indent="-171437">
              <a:buFont typeface="Arial" pitchFamily="34" charset="0"/>
              <a:buChar char="•"/>
            </a:pPr>
            <a:endParaRPr lang="en-US" dirty="0"/>
          </a:p>
          <a:p>
            <a:pPr lvl="0"/>
            <a:endParaRPr lang="en-US" dirty="0"/>
          </a:p>
          <a:p>
            <a:pPr lvl="0"/>
            <a:endParaRPr lang="en-US" dirty="0"/>
          </a:p>
          <a:p>
            <a:pPr>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D90EA02B-5617-4A2F-AD61-F1569B67231F}"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8500"/>
            <a:ext cx="6194425" cy="3486150"/>
          </a:xfrm>
        </p:spPr>
      </p:sp>
      <p:sp>
        <p:nvSpPr>
          <p:cNvPr id="3" name="Notes Placeholder 2"/>
          <p:cNvSpPr>
            <a:spLocks noGrp="1"/>
          </p:cNvSpPr>
          <p:nvPr>
            <p:ph type="body" idx="1"/>
          </p:nvPr>
        </p:nvSpPr>
        <p:spPr/>
        <p:txBody>
          <a:bodyPr>
            <a:normAutofit/>
          </a:bodyPr>
          <a:lstStyle/>
          <a:p>
            <a:r>
              <a:rPr lang="en-US" b="0" dirty="0" smtClean="0"/>
              <a:t>Cisco:</a:t>
            </a:r>
            <a:r>
              <a:rPr lang="en-US" b="0" baseline="0" dirty="0" smtClean="0"/>
              <a:t> Information Technology </a:t>
            </a:r>
          </a:p>
          <a:p>
            <a:r>
              <a:rPr lang="en-US" b="0" baseline="0" dirty="0" smtClean="0"/>
              <a:t>VSE…Vision, Strategy, Execution</a:t>
            </a:r>
          </a:p>
          <a:p>
            <a:r>
              <a:rPr lang="en-US" b="0" baseline="0" dirty="0" smtClean="0"/>
              <a:t>This is a single page view that we use at Cisco to provide direction.  Strategy covers 3-5 years and Execution covers 12-18 months.</a:t>
            </a:r>
          </a:p>
          <a:p>
            <a:r>
              <a:rPr lang="en-US" b="0" baseline="0" dirty="0" smtClean="0"/>
              <a:t>It’s really a guidepost to the entire IT organization about where we are going and how we are going to get there.</a:t>
            </a:r>
          </a:p>
          <a:p>
            <a:r>
              <a:rPr lang="en-US" dirty="0" smtClean="0"/>
              <a:t>To</a:t>
            </a:r>
            <a:r>
              <a:rPr lang="en-US" baseline="0" dirty="0" smtClean="0"/>
              <a:t> drive transformational change, our strategy is all about unifying business and technology architecture and our execution plans cover technology, process and culture.</a:t>
            </a:r>
          </a:p>
          <a:p>
            <a:r>
              <a:rPr lang="en-US" baseline="0" dirty="0" smtClean="0"/>
              <a:t>I’d like to point out our measures of success…we need a step function improvement to lead every move Cisco makes</a:t>
            </a:r>
            <a:endParaRPr lang="en-US" dirty="0" smtClean="0"/>
          </a:p>
          <a:p>
            <a:endParaRPr lang="en-US" dirty="0"/>
          </a:p>
        </p:txBody>
      </p:sp>
      <p:sp>
        <p:nvSpPr>
          <p:cNvPr id="4" name="Slide Number Placeholder 3"/>
          <p:cNvSpPr>
            <a:spLocks noGrp="1"/>
          </p:cNvSpPr>
          <p:nvPr>
            <p:ph type="sldNum" sz="quarter" idx="10"/>
          </p:nvPr>
        </p:nvSpPr>
        <p:spPr/>
        <p:txBody>
          <a:bodyPr/>
          <a:lstStyle/>
          <a:p>
            <a:pPr algn="r" rtl="0" fontAlgn="base">
              <a:spcBef>
                <a:spcPct val="0"/>
              </a:spcBef>
              <a:spcAft>
                <a:spcPct val="0"/>
              </a:spcAft>
              <a:defRPr/>
            </a:pPr>
            <a:fld id="{8EEB356B-DC48-45BE-8C9E-E622A83E0639}" type="slidenum">
              <a:rPr lang="en-US" sz="1200" kern="1200">
                <a:solidFill>
                  <a:prstClr val="black"/>
                </a:solidFill>
                <a:latin typeface="Arial" charset="0"/>
                <a:ea typeface="+mn-ea"/>
                <a:cs typeface="+mn-cs"/>
              </a:rPr>
              <a:pPr algn="r" rtl="0" fontAlgn="base">
                <a:spcBef>
                  <a:spcPct val="0"/>
                </a:spcBef>
                <a:spcAft>
                  <a:spcPct val="0"/>
                </a:spcAft>
                <a:defRPr/>
              </a:pPr>
              <a:t>11</a:t>
            </a:fld>
            <a:endParaRPr lang="en-US" sz="1200" kern="1200" dirty="0">
              <a:solidFill>
                <a:prstClr val="black"/>
              </a:solidFill>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1"/>
          <p:cNvSpPr>
            <a:spLocks noGrp="1" noChangeArrowheads="1"/>
          </p:cNvSpPr>
          <p:nvPr>
            <p:ph type="sldNum" sz="quarter" idx="5"/>
          </p:nvPr>
        </p:nvSpPr>
        <p:spPr>
          <a:noFill/>
        </p:spPr>
        <p:txBody>
          <a:bodyPr/>
          <a:lstStyle/>
          <a:p>
            <a:fld id="{F65D9DAF-26B7-400C-851C-DF08F33E312E}" type="slidenum">
              <a:rPr lang="en-US" smtClean="0"/>
              <a:pPr/>
              <a:t>13</a:t>
            </a:fld>
            <a:endParaRPr lang="en-US" dirty="0" smtClean="0"/>
          </a:p>
        </p:txBody>
      </p:sp>
      <p:sp>
        <p:nvSpPr>
          <p:cNvPr id="101379" name="Rectangle 2"/>
          <p:cNvSpPr>
            <a:spLocks noGrp="1" noRot="1" noChangeAspect="1" noChangeArrowheads="1" noTextEdit="1"/>
          </p:cNvSpPr>
          <p:nvPr>
            <p:ph type="sldImg"/>
          </p:nvPr>
        </p:nvSpPr>
        <p:spPr>
          <a:xfrm>
            <a:off x="328613" y="698500"/>
            <a:ext cx="6200775" cy="3489325"/>
          </a:xfrm>
          <a:ln/>
        </p:spPr>
      </p:sp>
      <p:sp>
        <p:nvSpPr>
          <p:cNvPr id="101380" name="Rectangle 3"/>
          <p:cNvSpPr>
            <a:spLocks noGrp="1" noChangeArrowheads="1"/>
          </p:cNvSpPr>
          <p:nvPr>
            <p:ph type="body" idx="1"/>
          </p:nvPr>
        </p:nvSpPr>
        <p:spPr>
          <a:xfrm>
            <a:off x="686112" y="4416111"/>
            <a:ext cx="5485778" cy="4180836"/>
          </a:xfrm>
          <a:noFill/>
          <a:ln/>
        </p:spPr>
        <p:txBody>
          <a:bodyPr/>
          <a:lstStyle/>
          <a:p>
            <a:pPr marL="171437" indent="-171437">
              <a:buFont typeface="Arial" pitchFamily="34" charset="0"/>
              <a:buChar char="•"/>
            </a:pPr>
            <a:r>
              <a:rPr lang="en-US" dirty="0"/>
              <a:t>You have our commitment. </a:t>
            </a:r>
            <a:r>
              <a:rPr lang="en-US" dirty="0" smtClean="0"/>
              <a:t> Our </a:t>
            </a:r>
            <a:r>
              <a:rPr lang="en-US" dirty="0"/>
              <a:t>promise</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a:t>We </a:t>
            </a:r>
            <a:r>
              <a:rPr lang="en-US" i="1" dirty="0"/>
              <a:t>will</a:t>
            </a:r>
            <a:r>
              <a:rPr lang="en-US" dirty="0"/>
              <a:t> </a:t>
            </a:r>
            <a:r>
              <a:rPr lang="en-US" dirty="0" smtClean="0"/>
              <a:t> help </a:t>
            </a:r>
            <a:r>
              <a:rPr lang="en-US" dirty="0"/>
              <a:t>you seize the opportunities of tomorrow—today</a:t>
            </a:r>
            <a:r>
              <a:rPr lang="en-US" dirty="0" smtClean="0"/>
              <a:t>.</a:t>
            </a:r>
          </a:p>
          <a:p>
            <a:pPr marL="171437" indent="-171437">
              <a:buFont typeface="Arial" pitchFamily="34" charset="0"/>
              <a:buChar char="•"/>
            </a:pPr>
            <a:endParaRPr lang="en-US" dirty="0"/>
          </a:p>
          <a:p>
            <a:pPr marL="171437" indent="-171437">
              <a:buFont typeface="Arial" pitchFamily="34" charset="0"/>
              <a:buChar char="•"/>
            </a:pPr>
            <a:r>
              <a:rPr lang="en-US" dirty="0" smtClean="0"/>
              <a:t>Thank </a:t>
            </a:r>
            <a:r>
              <a:rPr lang="en-US" dirty="0"/>
              <a:t>You.</a:t>
            </a:r>
          </a:p>
          <a:p>
            <a:pPr defTabSz="903085">
              <a:defRPr/>
            </a:pP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1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animated White">
    <p:spTree>
      <p:nvGrpSpPr>
        <p:cNvPr id="1" name=""/>
        <p:cNvGrpSpPr/>
        <p:nvPr/>
      </p:nvGrpSpPr>
      <p:grpSpPr>
        <a:xfrm>
          <a:off x="0" y="0"/>
          <a:ext cx="0" cy="0"/>
          <a:chOff x="0" y="0"/>
          <a:chExt cx="0" cy="0"/>
        </a:xfrm>
      </p:grpSpPr>
      <p:pic>
        <p:nvPicPr>
          <p:cNvPr id="29" name="Picture 28"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t="13234" b="7280"/>
          <a:stretch/>
        </p:blipFill>
        <p:spPr>
          <a:xfrm>
            <a:off x="2" y="910112"/>
            <a:ext cx="12188858" cy="5465875"/>
          </a:xfrm>
          <a:prstGeom prst="rect">
            <a:avLst/>
          </a:prstGeom>
        </p:spPr>
      </p:pic>
      <p:pic>
        <p:nvPicPr>
          <p:cNvPr id="31" name="Picture 30" descr="A20003x16C_150.jpg"/>
          <p:cNvPicPr>
            <a:picLocks noChangeAspect="1"/>
          </p:cNvPicPr>
          <p:nvPr userDrawn="1"/>
        </p:nvPicPr>
        <p:blipFill rotWithShape="1">
          <a:blip r:embed="rId3" cstate="email">
            <a:extLst>
              <a:ext uri="{28A0092B-C50C-407E-A947-70E740481C1C}">
                <a14:useLocalDpi xmlns:a14="http://schemas.microsoft.com/office/drawing/2010/main"/>
              </a:ext>
            </a:extLst>
          </a:blip>
          <a:srcRect b="130"/>
          <a:stretch/>
        </p:blipFill>
        <p:spPr>
          <a:xfrm>
            <a:off x="8131672" y="910244"/>
            <a:ext cx="4057154" cy="3459119"/>
          </a:xfrm>
          <a:prstGeom prst="rect">
            <a:avLst/>
          </a:prstGeom>
        </p:spPr>
      </p:pic>
      <p:pic>
        <p:nvPicPr>
          <p:cNvPr id="32" name="Picture 31" descr="A20003x10C_150.jpg"/>
          <p:cNvPicPr>
            <a:picLocks noChangeAspect="1"/>
          </p:cNvPicPr>
          <p:nvPr userDrawn="1"/>
        </p:nvPicPr>
        <p:blipFill rotWithShape="1">
          <a:blip r:embed="rId4" cstate="email">
            <a:extLst>
              <a:ext uri="{28A0092B-C50C-407E-A947-70E740481C1C}">
                <a14:useLocalDpi xmlns:a14="http://schemas.microsoft.com/office/drawing/2010/main"/>
              </a:ext>
            </a:extLst>
          </a:blip>
          <a:srcRect r="35" b="155"/>
          <a:stretch/>
        </p:blipFill>
        <p:spPr>
          <a:xfrm>
            <a:off x="0" y="910242"/>
            <a:ext cx="3261940" cy="2443575"/>
          </a:xfrm>
          <a:prstGeom prst="rect">
            <a:avLst/>
          </a:prstGeom>
        </p:spPr>
      </p:pic>
      <p:pic>
        <p:nvPicPr>
          <p:cNvPr id="33" name="Picture 32" descr="A20003x12B_150dpi.jpg"/>
          <p:cNvPicPr>
            <a:picLocks noChangeAspect="1"/>
          </p:cNvPicPr>
          <p:nvPr userDrawn="1"/>
        </p:nvPicPr>
        <p:blipFill rotWithShape="1">
          <a:blip r:embed="rId5" cstate="email">
            <a:extLst>
              <a:ext uri="{28A0092B-C50C-407E-A947-70E740481C1C}">
                <a14:useLocalDpi xmlns:a14="http://schemas.microsoft.com/office/drawing/2010/main"/>
              </a:ext>
            </a:extLst>
          </a:blip>
          <a:stretch/>
        </p:blipFill>
        <p:spPr>
          <a:xfrm>
            <a:off x="8131782" y="4369395"/>
            <a:ext cx="4057153" cy="2007073"/>
          </a:xfrm>
          <a:prstGeom prst="rect">
            <a:avLst/>
          </a:prstGeom>
        </p:spPr>
      </p:pic>
      <p:grpSp>
        <p:nvGrpSpPr>
          <p:cNvPr id="34" name="Group 67"/>
          <p:cNvGrpSpPr/>
          <p:nvPr userDrawn="1"/>
        </p:nvGrpSpPr>
        <p:grpSpPr>
          <a:xfrm>
            <a:off x="268235" y="215287"/>
            <a:ext cx="839969"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a:solidFill>
                  <a:srgbClr val="0096D6"/>
                </a:solidFil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a:solidFill>
                  <a:srgbClr val="0096D6"/>
                </a:solidFil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a:solidFill>
                  <a:srgbClr val="0096D6"/>
                </a:solidFill>
              </a:endParaRPr>
            </a:p>
          </p:txBody>
        </p:sp>
        <p:sp>
          <p:nvSpPr>
            <p:cNvPr id="40" name="Freeform 39"/>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sp>
          <p:nvSpPr>
            <p:cNvPr id="41" name="Freeform 40"/>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2" name="Freeform 41"/>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3" name="Freeform 42"/>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4" name="Freeform 43"/>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a:solidFill>
                  <a:srgbClr val="0096D6"/>
                </a:solidFill>
              </a:endParaRPr>
            </a:p>
          </p:txBody>
        </p:sp>
        <p:sp>
          <p:nvSpPr>
            <p:cNvPr id="45" name="Freeform 44"/>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6" name="Freeform 45"/>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7" name="Freeform 46"/>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48" name="Freeform 47"/>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grpSp>
      <p:grpSp>
        <p:nvGrpSpPr>
          <p:cNvPr id="51" name="Group 9"/>
          <p:cNvGrpSpPr/>
          <p:nvPr userDrawn="1"/>
        </p:nvGrpSpPr>
        <p:grpSpPr>
          <a:xfrm flipH="1">
            <a:off x="36" y="6216928"/>
            <a:ext cx="12188822" cy="187632"/>
            <a:chOff x="0" y="925450"/>
            <a:chExt cx="12188824" cy="187632"/>
          </a:xfrm>
        </p:grpSpPr>
        <p:sp>
          <p:nvSpPr>
            <p:cNvPr id="52" name="Rectangle 5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53" name="Rectangle 5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sp>
        <p:nvSpPr>
          <p:cNvPr id="76" name="Title 1"/>
          <p:cNvSpPr>
            <a:spLocks noGrp="1"/>
          </p:cNvSpPr>
          <p:nvPr userDrawn="1">
            <p:ph type="ctrTitle" hasCustomPrompt="1"/>
          </p:nvPr>
        </p:nvSpPr>
        <p:spPr>
          <a:xfrm>
            <a:off x="125795" y="3829805"/>
            <a:ext cx="7781386" cy="1850787"/>
          </a:xfrm>
        </p:spPr>
        <p:txBody>
          <a:bodyPr/>
          <a:lstStyle>
            <a:lvl1pPr algn="l" defTabSz="685891" rtl="0" eaLnBrk="1" latinLnBrk="0" hangingPunct="1">
              <a:lnSpc>
                <a:spcPct val="90000"/>
              </a:lnSpc>
              <a:spcBef>
                <a:spcPct val="0"/>
              </a:spcBef>
              <a:buNone/>
              <a:defRPr lang="en-US" sz="36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102" name="Subtitle 2"/>
          <p:cNvSpPr>
            <a:spLocks noGrp="1"/>
          </p:cNvSpPr>
          <p:nvPr userDrawn="1">
            <p:ph type="subTitle" idx="1" hasCustomPrompt="1"/>
          </p:nvPr>
        </p:nvSpPr>
        <p:spPr>
          <a:xfrm>
            <a:off x="145777" y="5789155"/>
            <a:ext cx="7761404" cy="456513"/>
          </a:xfrm>
        </p:spPr>
        <p:txBody>
          <a:bodyPr anchor="b" anchorCtr="0">
            <a:noAutofit/>
          </a:bodyPr>
          <a:lstStyle>
            <a:lvl1pPr marL="0" indent="0" algn="l">
              <a:buNone/>
              <a:defRPr lang="en-US" sz="1500" b="0" kern="1200" dirty="0">
                <a:solidFill>
                  <a:schemeClr val="bg1"/>
                </a:solidFill>
                <a:effectLst>
                  <a:outerShdw blurRad="38100" dist="38100" dir="2700000" algn="tl">
                    <a:srgbClr val="000000">
                      <a:alpha val="43137"/>
                    </a:srgbClr>
                  </a:outerShdw>
                </a:effectLst>
                <a:latin typeface="+mj-lt"/>
                <a:ea typeface="+mn-ea"/>
                <a:cs typeface="+mn-cs"/>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pPr marL="0" lvl="0" indent="0" algn="l" defTabSz="685891" rtl="0" eaLnBrk="1" latinLnBrk="0" hangingPunct="1">
              <a:lnSpc>
                <a:spcPct val="95000"/>
              </a:lnSpc>
              <a:spcBef>
                <a:spcPts val="1080"/>
              </a:spcBef>
              <a:buClr>
                <a:srgbClr val="92D050"/>
              </a:buClr>
              <a:buSzPct val="90000"/>
              <a:buFont typeface="Arial" pitchFamily="34" charset="0"/>
              <a:buNone/>
              <a:tabLst/>
            </a:pPr>
            <a:r>
              <a:rPr lang="en-US" dirty="0" smtClean="0"/>
              <a:t>Presenter Name</a:t>
            </a:r>
            <a:endParaRPr lang="en-US" dirty="0"/>
          </a:p>
        </p:txBody>
      </p:sp>
      <p:pic>
        <p:nvPicPr>
          <p:cNvPr id="54" name="Picture 53"/>
          <p:cNvPicPr>
            <a:picLocks noChangeAspect="1"/>
          </p:cNvPicPr>
          <p:nvPr userDrawn="1"/>
        </p:nvPicPr>
        <p:blipFill rotWithShape="1">
          <a:blip r:embed="rId6">
            <a:extLst>
              <a:ext uri="{28A0092B-C50C-407E-A947-70E740481C1C}">
                <a14:useLocalDpi xmlns:a14="http://schemas.microsoft.com/office/drawing/2010/main" val="0"/>
              </a:ext>
            </a:extLst>
          </a:blip>
          <a:srcRect t="23684" b="-1"/>
          <a:stretch/>
        </p:blipFill>
        <p:spPr>
          <a:xfrm>
            <a:off x="3262048" y="910242"/>
            <a:ext cx="4869733" cy="2443575"/>
          </a:xfrm>
          <a:prstGeom prst="rect">
            <a:avLst/>
          </a:prstGeom>
        </p:spPr>
      </p:pic>
      <p:sp>
        <p:nvSpPr>
          <p:cNvPr id="49" name="Rectangle 48"/>
          <p:cNvSpPr/>
          <p:nvPr userDrawn="1"/>
        </p:nvSpPr>
        <p:spPr>
          <a:xfrm flipV="1">
            <a:off x="36" y="910114"/>
            <a:ext cx="12188822"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sz="1800" dirty="0" smtClean="0">
              <a:solidFill>
                <a:srgbClr val="0096D6"/>
              </a:solidFill>
            </a:endParaRPr>
          </a:p>
        </p:txBody>
      </p:sp>
      <p:sp>
        <p:nvSpPr>
          <p:cNvPr id="50" name="Rectangle 49"/>
          <p:cNvSpPr/>
          <p:nvPr userDrawn="1"/>
        </p:nvSpPr>
        <p:spPr>
          <a:xfrm>
            <a:off x="36" y="882679"/>
            <a:ext cx="12188822"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sz="1800" dirty="0" smtClean="0">
              <a:solidFill>
                <a:srgbClr val="0096D6"/>
              </a:solidFill>
            </a:endParaRPr>
          </a:p>
        </p:txBody>
      </p:sp>
    </p:spTree>
    <p:extLst>
      <p:ext uri="{BB962C8B-B14F-4D97-AF65-F5344CB8AC3E}">
        <p14:creationId xmlns:p14="http://schemas.microsoft.com/office/powerpoint/2010/main" val="330217605"/>
      </p:ext>
    </p:extLst>
  </p:cSld>
  <p:clrMapOvr>
    <a:masterClrMapping/>
  </p:clrMapOvr>
  <p:transition>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57" name="Rectangle 56"/>
          <p:cNvSpPr/>
          <p:nvPr userDrawn="1"/>
        </p:nvSpPr>
        <p:spPr>
          <a:xfrm>
            <a:off x="0" y="13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31"/>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5"/>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3"/>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0"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682649679"/>
      </p:ext>
    </p:extLst>
  </p:cSld>
  <p:clrMapOvr>
    <a:masterClrMapping/>
  </p:clrMapOvr>
  <p:transition>
    <p:wipe dir="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980271761"/>
      </p:ext>
    </p:extLst>
  </p:cSld>
  <p:clrMapOvr>
    <a:masterClrMapping/>
  </p:clrMapOvr>
  <p:transition>
    <p:wipe dir="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10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2630515"/>
      </p:ext>
    </p:extLst>
  </p:cSld>
  <p:clrMapOvr>
    <a:masterClrMapping/>
  </p:clrMapOvr>
  <p:transition>
    <p:wipe dir="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18"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88"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07"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87"/>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88"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19"/>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88" y="5183119"/>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8"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20"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548994967"/>
      </p:ext>
    </p:extLst>
  </p:cSld>
  <p:clrMapOvr>
    <a:masterClrMapping/>
  </p:clrMapOvr>
  <p:transition>
    <p:wipe dir="r"/>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90" y="311024"/>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538907903"/>
      </p:ext>
    </p:extLst>
  </p:cSld>
  <p:clrMapOvr>
    <a:masterClrMapping/>
  </p:clrMapOvr>
  <p:transition>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139723081"/>
      </p:ext>
    </p:extLst>
  </p:cSld>
  <p:clrMapOvr>
    <a:masterClrMapping/>
  </p:clrMapOvr>
  <p:transition>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73"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48625651"/>
      </p:ext>
    </p:extLst>
  </p:cSld>
  <p:clrMapOvr>
    <a:masterClrMapping/>
  </p:clrMapOvr>
  <p:transition>
    <p:wipe dir="r"/>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5"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6"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151132171"/>
      </p:ext>
    </p:extLst>
  </p:cSld>
  <p:clrMapOvr>
    <a:masterClrMapping/>
  </p:clrMapOvr>
  <p:transition>
    <p:wipe dir="r"/>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141487433"/>
      </p:ext>
    </p:extLst>
  </p:cSld>
  <p:clrMapOvr>
    <a:masterClrMapping/>
  </p:clrMapOvr>
  <p:transition>
    <p:wipe dir="r"/>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1_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202171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pic>
        <p:nvPicPr>
          <p:cNvPr id="3" name="Picture 2" descr="Pref_Logo+1-Line_Tagline-Rt-WHITE-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162" y="5410359"/>
            <a:ext cx="6602280" cy="889289"/>
          </a:xfrm>
          <a:prstGeom prst="rect">
            <a:avLst/>
          </a:prstGeom>
        </p:spPr>
      </p:pic>
    </p:spTree>
    <p:extLst>
      <p:ext uri="{BB962C8B-B14F-4D97-AF65-F5344CB8AC3E}">
        <p14:creationId xmlns:p14="http://schemas.microsoft.com/office/powerpoint/2010/main" val="12926041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only with black band">
    <p:spTree>
      <p:nvGrpSpPr>
        <p:cNvPr id="1" name=""/>
        <p:cNvGrpSpPr/>
        <p:nvPr/>
      </p:nvGrpSpPr>
      <p:grpSpPr>
        <a:xfrm>
          <a:off x="0" y="0"/>
          <a:ext cx="0" cy="0"/>
          <a:chOff x="0" y="0"/>
          <a:chExt cx="0" cy="0"/>
        </a:xfrm>
      </p:grpSpPr>
      <p:sp>
        <p:nvSpPr>
          <p:cNvPr id="3" name="Rectangle 2"/>
          <p:cNvSpPr/>
          <p:nvPr userDrawn="1"/>
        </p:nvSpPr>
        <p:spPr>
          <a:xfrm>
            <a:off x="1" y="127"/>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
        <p:nvSpPr>
          <p:cNvPr id="4" name="Rectangle 3"/>
          <p:cNvSpPr/>
          <p:nvPr userDrawn="1"/>
        </p:nvSpPr>
        <p:spPr>
          <a:xfrm>
            <a:off x="0" y="6111028"/>
            <a:ext cx="12188825" cy="50180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Tree>
    <p:extLst>
      <p:ext uri="{BB962C8B-B14F-4D97-AF65-F5344CB8AC3E}">
        <p14:creationId xmlns:p14="http://schemas.microsoft.com/office/powerpoint/2010/main" val="2561917722"/>
      </p:ext>
    </p:extLst>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9"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31"/>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5"/>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3"/>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604022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5_Title Slide gradien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7025"/>
            <a:ext cx="12188825" cy="5323952"/>
          </a:xfrm>
          <a:prstGeom prst="rect">
            <a:avLst/>
          </a:prstGeom>
        </p:spPr>
      </p:pic>
      <p:sp>
        <p:nvSpPr>
          <p:cNvPr id="2" name="Title 1"/>
          <p:cNvSpPr>
            <a:spLocks noGrp="1"/>
          </p:cNvSpPr>
          <p:nvPr>
            <p:ph type="ctrTitle" hasCustomPrompt="1"/>
          </p:nvPr>
        </p:nvSpPr>
        <p:spPr>
          <a:xfrm>
            <a:off x="4016787" y="2514760"/>
            <a:ext cx="3753782" cy="1103199"/>
          </a:xfrm>
        </p:spPr>
        <p:txBody>
          <a:bodyPr/>
          <a:lstStyle>
            <a:lvl1pPr>
              <a:lnSpc>
                <a:spcPct val="90000"/>
              </a:lnSpc>
              <a:defRPr sz="28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4016787" y="3581404"/>
            <a:ext cx="3753782" cy="384175"/>
          </a:xfrm>
        </p:spPr>
        <p:txBody>
          <a:bodyPr anchor="b" anchorCtr="0">
            <a:noAutofit/>
          </a:bodyPr>
          <a:lstStyle>
            <a:lvl1pPr marL="0" indent="0" algn="l">
              <a:buNone/>
              <a:defRPr sz="12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7" name="Rectangle 4"/>
          <p:cNvSpPr>
            <a:spLocks noChangeArrowheads="1"/>
          </p:cNvSpPr>
          <p:nvPr userDrawn="1"/>
        </p:nvSpPr>
        <p:spPr bwMode="ltGray">
          <a:xfrm>
            <a:off x="354235"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39" name="Text Placeholder 38"/>
          <p:cNvSpPr>
            <a:spLocks noGrp="1"/>
          </p:cNvSpPr>
          <p:nvPr>
            <p:ph type="body" sz="quarter" idx="10" hasCustomPrompt="1"/>
          </p:nvPr>
        </p:nvSpPr>
        <p:spPr>
          <a:xfrm>
            <a:off x="4016787" y="3976289"/>
            <a:ext cx="3754025" cy="384175"/>
          </a:xfrm>
        </p:spPr>
        <p:txBody>
          <a:bodyPr/>
          <a:lstStyle>
            <a:lvl1pPr marL="0" indent="0">
              <a:buFontTx/>
              <a:buNone/>
              <a:defRPr lang="en-US" sz="11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grpSp>
        <p:nvGrpSpPr>
          <p:cNvPr id="6" name="Group 5"/>
          <p:cNvGrpSpPr/>
          <p:nvPr userDrawn="1"/>
        </p:nvGrpSpPr>
        <p:grpSpPr>
          <a:xfrm>
            <a:off x="455613" y="182370"/>
            <a:ext cx="1114803" cy="442138"/>
            <a:chOff x="4117817" y="5525687"/>
            <a:chExt cx="908367" cy="480227"/>
          </a:xfrm>
        </p:grpSpPr>
        <p:sp>
          <p:nvSpPr>
            <p:cNvPr id="24" name="Rectangle 23"/>
            <p:cNvSpPr>
              <a:spLocks noChangeArrowheads="1"/>
            </p:cNvSpPr>
            <p:nvPr userDrawn="1"/>
          </p:nvSpPr>
          <p:spPr bwMode="black">
            <a:xfrm>
              <a:off x="4373702" y="5844550"/>
              <a:ext cx="414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5" name="Freeform 24"/>
            <p:cNvSpPr>
              <a:spLocks/>
            </p:cNvSpPr>
            <p:nvPr userDrawn="1"/>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userDrawn="1"/>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userDrawn="1"/>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userDrawn="1"/>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userDrawn="1"/>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userDrawn="1"/>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userDrawn="1"/>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userDrawn="1"/>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Freeform 33"/>
            <p:cNvSpPr>
              <a:spLocks/>
            </p:cNvSpPr>
            <p:nvPr userDrawn="1"/>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5" name="Freeform 34"/>
            <p:cNvSpPr>
              <a:spLocks/>
            </p:cNvSpPr>
            <p:nvPr userDrawn="1"/>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userDrawn="1"/>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59575025"/>
      </p:ext>
    </p:extLst>
  </p:cSld>
  <p:clrMapOvr>
    <a:masterClrMapping/>
  </p:clrMapOvr>
  <p:transition>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1" y="127"/>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1807060885"/>
      </p:ext>
    </p:extLst>
  </p:cSld>
  <p:clrMapOvr>
    <a:masterClrMapping/>
  </p:clrMapOvr>
  <p:transition>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13782"/>
      </p:ext>
    </p:extLst>
  </p:cSld>
  <p:clrMapOvr>
    <a:masterClrMapping/>
  </p:clrMapOvr>
  <p:transition>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400"/>
              <a:endParaRPr lang="en-US" sz="18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400"/>
              <a:endParaRPr lang="en-US" sz="1800" dirty="0" smtClean="0">
                <a:solidFill>
                  <a:srgbClr val="0096D6"/>
                </a:solidFill>
              </a:endParaRPr>
            </a:p>
          </p:txBody>
        </p:sp>
      </p:grpSp>
      <p:sp>
        <p:nvSpPr>
          <p:cNvPr id="7" name="Title 1"/>
          <p:cNvSpPr>
            <a:spLocks noGrp="1"/>
          </p:cNvSpPr>
          <p:nvPr>
            <p:ph type="title" hasCustomPrompt="1"/>
          </p:nvPr>
        </p:nvSpPr>
        <p:spPr>
          <a:xfrm>
            <a:off x="4" y="94781"/>
            <a:ext cx="1218884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tx1">
                    <a:lumMod val="40000"/>
                    <a:lumOff val="60000"/>
                  </a:schemeClr>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30167128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39" name="Rectangle 38"/>
          <p:cNvSpPr/>
          <p:nvPr userDrawn="1"/>
        </p:nvSpPr>
        <p:spPr>
          <a:xfrm>
            <a:off x="4539386" y="5948785"/>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85"/>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85"/>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20" y="671958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2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65"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4111299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57" name="Rectangle 56"/>
          <p:cNvSpPr/>
          <p:nvPr userDrawn="1"/>
        </p:nvSpPr>
        <p:spPr>
          <a:xfrm>
            <a:off x="0" y="12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0"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967331856"/>
      </p:ext>
    </p:extLst>
  </p:cSld>
  <p:clrMapOvr>
    <a:masterClrMapping/>
  </p:clrMapOvr>
  <p:transition>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9"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28772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69"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506428875"/>
      </p:ext>
    </p:extLst>
  </p:cSld>
  <p:clrMapOvr>
    <a:masterClrMapping/>
  </p:clrMapOvr>
  <p:transition>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639"/>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83156651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71442894"/>
      </p:ext>
    </p:extLst>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69"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31"/>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5"/>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3"/>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494288589"/>
      </p:ext>
    </p:extLst>
  </p:cSld>
  <p:clrMapOvr>
    <a:masterClrMapping/>
  </p:clrMapOvr>
  <p:transition>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5836224"/>
      </p:ext>
    </p:extLst>
  </p:cSld>
  <p:clrMapOvr>
    <a:masterClrMapping/>
  </p:clrMapOvr>
  <p:transition>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34"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73"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5157485"/>
      </p:ext>
    </p:extLst>
  </p:cSld>
  <p:clrMapOvr>
    <a:masterClrMapping/>
  </p:clrMapOvr>
  <p:transition>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0"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620401404"/>
      </p:ext>
    </p:extLst>
  </p:cSld>
  <p:clrMapOvr>
    <a:masterClrMapping/>
  </p:clrMapOvr>
  <p:transition>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90356083"/>
      </p:ext>
    </p:extLst>
  </p:cSld>
  <p:clrMapOvr>
    <a:masterClrMapping/>
  </p:clrMapOvr>
  <p:transition>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6439527" y="295275"/>
            <a:ext cx="5508248"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4"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089311054"/>
      </p:ext>
    </p:extLst>
  </p:cSld>
  <p:clrMapOvr>
    <a:masterClrMapping/>
  </p:clrMapOvr>
  <p:transition>
    <p:wipe dir="r"/>
  </p:transition>
  <p:timing>
    <p:tnLst>
      <p:par>
        <p:cTn id="1" dur="indefinite" restart="never" nodeType="tmRoot"/>
      </p:par>
    </p:tnLst>
  </p:timing>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21"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306501594"/>
      </p:ext>
    </p:extLst>
  </p:cSld>
  <p:clrMapOvr>
    <a:masterClrMapping/>
  </p:clrMapOvr>
  <p:transition>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63"/>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580393944"/>
      </p:ext>
    </p:extLst>
  </p:cSld>
  <p:clrMapOvr>
    <a:masterClrMapping/>
  </p:clrMapOvr>
  <p:transition>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931280111"/>
      </p:ext>
    </p:extLst>
  </p:cSld>
  <p:clrMapOvr>
    <a:masterClrMapping/>
  </p:clrMapOvr>
  <p:transition>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2131842564"/>
      </p:ext>
    </p:extLst>
  </p:cSld>
  <p:clrMapOvr>
    <a:masterClrMapping/>
  </p:clrMapOvr>
  <p:transition>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8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33454348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658"/>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7569153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6" y="6355977"/>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26" y="777667"/>
            <a:ext cx="119061" cy="5287676"/>
          </a:xfrm>
          <a:prstGeom prst="rect">
            <a:avLst/>
          </a:prstGeom>
          <a:noFill/>
          <a:ln>
            <a:noFill/>
          </a:ln>
        </p:spPr>
      </p:pic>
    </p:spTree>
    <p:extLst>
      <p:ext uri="{BB962C8B-B14F-4D97-AF65-F5344CB8AC3E}">
        <p14:creationId xmlns:p14="http://schemas.microsoft.com/office/powerpoint/2010/main" val="32795839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528971226"/>
      </p:ext>
    </p:extLst>
  </p:cSld>
  <p:clrMapOvr>
    <a:masterClrMapping/>
  </p:clrMapOvr>
  <p:transition>
    <p:wipe dir="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194" y="4279541"/>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65" y="311275"/>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78284"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31" name="Picture Placeholder 30"/>
          <p:cNvSpPr>
            <a:spLocks noGrp="1"/>
          </p:cNvSpPr>
          <p:nvPr>
            <p:ph type="pic" sz="quarter" idx="10" hasCustomPrompt="1"/>
          </p:nvPr>
        </p:nvSpPr>
        <p:spPr>
          <a:xfrm>
            <a:off x="7385342"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1393004456"/>
      </p:ext>
    </p:extLst>
  </p:cSld>
  <p:clrMapOvr>
    <a:masterClrMapping/>
  </p:clrMapOvr>
  <p:transition>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869"/>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56"/>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41904601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9"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126827116"/>
      </p:ext>
    </p:extLst>
  </p:cSld>
  <p:clrMapOvr>
    <a:masterClrMapping/>
  </p:clrMapOvr>
  <p:transition>
    <p:wipe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401844596"/>
      </p:ext>
    </p:extLst>
  </p:cSld>
  <p:clrMapOvr>
    <a:masterClrMapping/>
  </p:clrMapOvr>
  <p:transition>
    <p:wipe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09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445889029"/>
      </p:ext>
    </p:extLst>
  </p:cSld>
  <p:clrMapOvr>
    <a:masterClrMapping/>
  </p:clrMapOvr>
  <p:transition>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11"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82"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00"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82"/>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82"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09"/>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82" y="5183109"/>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8"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20"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486495465"/>
      </p:ext>
    </p:extLst>
  </p:cSld>
  <p:clrMapOvr>
    <a:masterClrMapping/>
  </p:clrMapOvr>
  <p:transition>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83" y="311019"/>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4110180041"/>
      </p:ext>
    </p:extLst>
  </p:cSld>
  <p:clrMapOvr>
    <a:masterClrMapping/>
  </p:clrMapOvr>
  <p:transition>
    <p:wipe dir="r"/>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294177698"/>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070458077"/>
      </p:ext>
    </p:extLst>
  </p:cSld>
  <p:clrMapOvr>
    <a:masterClrMapping/>
  </p:clrMapOvr>
  <p:transition>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66"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343437864"/>
      </p:ext>
    </p:extLst>
  </p:cSld>
  <p:clrMapOvr>
    <a:masterClrMapping/>
  </p:clrMapOvr>
  <p:transition>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5"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6"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09625877"/>
      </p:ext>
    </p:extLst>
  </p:cSld>
  <p:clrMapOvr>
    <a:masterClrMapping/>
  </p:clrMapOvr>
  <p:transition>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38180605"/>
      </p:ext>
    </p:extLst>
  </p:cSld>
  <p:clrMapOvr>
    <a:masterClrMapping/>
  </p:clrMapOvr>
  <p:transition>
    <p:wipe dir="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83"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62"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3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70"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85"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200" y="552583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44"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60"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4019035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1_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2021712"/>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pic>
        <p:nvPicPr>
          <p:cNvPr id="35" name="Picture 34" descr="Pref_Logo+1-Line_Tagline-Rt-WHITE-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162" y="5410349"/>
            <a:ext cx="6602280" cy="889289"/>
          </a:xfrm>
          <a:prstGeom prst="rect">
            <a:avLst/>
          </a:prstGeom>
        </p:spPr>
      </p:pic>
    </p:spTree>
    <p:extLst>
      <p:ext uri="{BB962C8B-B14F-4D97-AF65-F5344CB8AC3E}">
        <p14:creationId xmlns:p14="http://schemas.microsoft.com/office/powerpoint/2010/main" val="33807663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5_Title Slide gradien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7025"/>
            <a:ext cx="12188825" cy="5323952"/>
          </a:xfrm>
          <a:prstGeom prst="rect">
            <a:avLst/>
          </a:prstGeom>
        </p:spPr>
      </p:pic>
      <p:sp>
        <p:nvSpPr>
          <p:cNvPr id="2" name="Title 1"/>
          <p:cNvSpPr>
            <a:spLocks noGrp="1"/>
          </p:cNvSpPr>
          <p:nvPr>
            <p:ph type="ctrTitle" hasCustomPrompt="1"/>
          </p:nvPr>
        </p:nvSpPr>
        <p:spPr>
          <a:xfrm>
            <a:off x="4016787" y="2514750"/>
            <a:ext cx="3753782" cy="1103199"/>
          </a:xfrm>
        </p:spPr>
        <p:txBody>
          <a:bodyPr/>
          <a:lstStyle>
            <a:lvl1pPr>
              <a:lnSpc>
                <a:spcPct val="90000"/>
              </a:lnSpc>
              <a:defRPr sz="28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4016787" y="3581404"/>
            <a:ext cx="3753782" cy="384175"/>
          </a:xfrm>
        </p:spPr>
        <p:txBody>
          <a:bodyPr anchor="b" anchorCtr="0">
            <a:noAutofit/>
          </a:bodyPr>
          <a:lstStyle>
            <a:lvl1pPr marL="0" indent="0" algn="l">
              <a:buNone/>
              <a:defRPr sz="12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300" y="658466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7" name="Rectangle 4"/>
          <p:cNvSpPr>
            <a:spLocks noChangeArrowheads="1"/>
          </p:cNvSpPr>
          <p:nvPr userDrawn="1"/>
        </p:nvSpPr>
        <p:spPr bwMode="ltGray">
          <a:xfrm>
            <a:off x="354228" y="658639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39" name="Text Placeholder 38"/>
          <p:cNvSpPr>
            <a:spLocks noGrp="1"/>
          </p:cNvSpPr>
          <p:nvPr>
            <p:ph type="body" sz="quarter" idx="10" hasCustomPrompt="1"/>
          </p:nvPr>
        </p:nvSpPr>
        <p:spPr>
          <a:xfrm>
            <a:off x="4016787" y="3976289"/>
            <a:ext cx="3754025" cy="384175"/>
          </a:xfrm>
        </p:spPr>
        <p:txBody>
          <a:bodyPr/>
          <a:lstStyle>
            <a:lvl1pPr marL="0" indent="0">
              <a:buFontTx/>
              <a:buNone/>
              <a:defRPr lang="en-US" sz="11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grpSp>
        <p:nvGrpSpPr>
          <p:cNvPr id="6" name="Group 5"/>
          <p:cNvGrpSpPr/>
          <p:nvPr userDrawn="1"/>
        </p:nvGrpSpPr>
        <p:grpSpPr>
          <a:xfrm>
            <a:off x="455613" y="182370"/>
            <a:ext cx="1114803" cy="442138"/>
            <a:chOff x="4117817" y="5525687"/>
            <a:chExt cx="908367" cy="480227"/>
          </a:xfrm>
        </p:grpSpPr>
        <p:sp>
          <p:nvSpPr>
            <p:cNvPr id="24" name="Rectangle 23"/>
            <p:cNvSpPr>
              <a:spLocks noChangeArrowheads="1"/>
            </p:cNvSpPr>
            <p:nvPr userDrawn="1"/>
          </p:nvSpPr>
          <p:spPr bwMode="black">
            <a:xfrm>
              <a:off x="4373702" y="5844550"/>
              <a:ext cx="414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5" name="Freeform 24"/>
            <p:cNvSpPr>
              <a:spLocks/>
            </p:cNvSpPr>
            <p:nvPr userDrawn="1"/>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userDrawn="1"/>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userDrawn="1"/>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userDrawn="1"/>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userDrawn="1"/>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userDrawn="1"/>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userDrawn="1"/>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userDrawn="1"/>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Freeform 33"/>
            <p:cNvSpPr>
              <a:spLocks/>
            </p:cNvSpPr>
            <p:nvPr userDrawn="1"/>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5" name="Freeform 34"/>
            <p:cNvSpPr>
              <a:spLocks/>
            </p:cNvSpPr>
            <p:nvPr userDrawn="1"/>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userDrawn="1"/>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173662459"/>
      </p:ext>
    </p:extLst>
  </p:cSld>
  <p:clrMapOvr>
    <a:masterClrMapping/>
  </p:clrMapOvr>
  <p:transition>
    <p:wipe dir="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1" y="125"/>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1106770502"/>
      </p:ext>
    </p:extLst>
  </p:cSld>
  <p:clrMapOvr>
    <a:masterClrMapping/>
  </p:clrMapOvr>
  <p:transition>
    <p:wipe dir="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747090"/>
      </p:ext>
    </p:extLst>
  </p:cSld>
  <p:clrMapOvr>
    <a:masterClrMapping/>
  </p:clrMapOvr>
  <p:transition>
    <p:wipe dir="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400"/>
              <a:endParaRPr lang="en-US" sz="18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400"/>
              <a:endParaRPr lang="en-US" sz="1800" dirty="0" smtClean="0">
                <a:solidFill>
                  <a:srgbClr val="0096D6"/>
                </a:solidFill>
              </a:endParaRPr>
            </a:p>
          </p:txBody>
        </p:sp>
      </p:grpSp>
      <p:sp>
        <p:nvSpPr>
          <p:cNvPr id="7" name="Title 1"/>
          <p:cNvSpPr>
            <a:spLocks noGrp="1"/>
          </p:cNvSpPr>
          <p:nvPr>
            <p:ph type="title" hasCustomPrompt="1"/>
          </p:nvPr>
        </p:nvSpPr>
        <p:spPr>
          <a:xfrm>
            <a:off x="4" y="94779"/>
            <a:ext cx="1218884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tx1">
                    <a:lumMod val="40000"/>
                    <a:lumOff val="60000"/>
                  </a:schemeClr>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252587769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sp>
        <p:nvSpPr>
          <p:cNvPr id="47" name="Rectangle 46"/>
          <p:cNvSpPr/>
          <p:nvPr/>
        </p:nvSpPr>
        <p:spPr>
          <a:xfrm>
            <a:off x="4539462" y="5948791"/>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6" name="Rectangle 45"/>
          <p:cNvSpPr/>
          <p:nvPr/>
        </p:nvSpPr>
        <p:spPr>
          <a:xfrm>
            <a:off x="1947413" y="5948791"/>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5" name="Rectangle 44"/>
          <p:cNvSpPr/>
          <p:nvPr/>
        </p:nvSpPr>
        <p:spPr>
          <a:xfrm>
            <a:off x="6360606" y="5948791"/>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3" name="Rounded Rectangle 32"/>
          <p:cNvSpPr/>
          <p:nvPr/>
        </p:nvSpPr>
        <p:spPr>
          <a:xfrm rot="10800000" flipH="1">
            <a:off x="3807683" y="831407"/>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8" name="Rounded Rectangle 27"/>
          <p:cNvSpPr/>
          <p:nvPr userDrawn="1"/>
        </p:nvSpPr>
        <p:spPr>
          <a:xfrm rot="10800000" flipH="1">
            <a:off x="1095669" y="4716935"/>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9" name="Rounded Rectangle 28"/>
          <p:cNvSpPr/>
          <p:nvPr userDrawn="1"/>
        </p:nvSpPr>
        <p:spPr>
          <a:xfrm rot="10800000" flipH="1">
            <a:off x="1776212" y="1981222"/>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0" name="Rounded Rectangle 29"/>
          <p:cNvSpPr/>
          <p:nvPr/>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1" name="Rounded Rectangle 30"/>
          <p:cNvSpPr/>
          <p:nvPr/>
        </p:nvSpPr>
        <p:spPr>
          <a:xfrm rot="10800000" flipH="1">
            <a:off x="9241869" y="6614161"/>
            <a:ext cx="874857" cy="150749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4" name="Rounded Rectangle 33"/>
          <p:cNvSpPr/>
          <p:nvPr/>
        </p:nvSpPr>
        <p:spPr>
          <a:xfrm rot="10800000" flipH="1">
            <a:off x="2921395" y="6719659"/>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5" name="Rounded Rectangle 34"/>
          <p:cNvSpPr/>
          <p:nvPr/>
        </p:nvSpPr>
        <p:spPr>
          <a:xfrm rot="10800000" flipH="1">
            <a:off x="3724579" y="6668792"/>
            <a:ext cx="1038871" cy="5546311"/>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6" name="Rounded Rectangle 35"/>
          <p:cNvSpPr/>
          <p:nvPr/>
        </p:nvSpPr>
        <p:spPr>
          <a:xfrm rot="10800000" flipH="1">
            <a:off x="6559405" y="1025372"/>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7" name="Rounded Rectangle 36"/>
          <p:cNvSpPr/>
          <p:nvPr/>
        </p:nvSpPr>
        <p:spPr>
          <a:xfrm rot="10800000" flipH="1">
            <a:off x="7187313" y="1731842"/>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8" name="Rounded Rectangle 37"/>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9" name="Rounded Rectangle 38"/>
          <p:cNvSpPr/>
          <p:nvPr/>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1" name="Rounded Rectangle 40"/>
          <p:cNvSpPr/>
          <p:nvPr/>
        </p:nvSpPr>
        <p:spPr>
          <a:xfrm rot="10800000" flipH="1">
            <a:off x="10880166" y="1731842"/>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2" name="Rounded Rectangle 41"/>
          <p:cNvSpPr/>
          <p:nvPr/>
        </p:nvSpPr>
        <p:spPr>
          <a:xfrm rot="10800000" flipH="1">
            <a:off x="5026567" y="1981222"/>
            <a:ext cx="874857" cy="424307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85" name="Rectangle 84"/>
          <p:cNvSpPr/>
          <p:nvPr/>
        </p:nvSpPr>
        <p:spPr>
          <a:xfrm>
            <a:off x="0" y="2514"/>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4" name="Rectangle 43"/>
          <p:cNvSpPr/>
          <p:nvPr userDrawn="1"/>
        </p:nvSpPr>
        <p:spPr>
          <a:xfrm>
            <a:off x="1" y="6545491"/>
            <a:ext cx="12168841" cy="31273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8" name="Subtitle 2"/>
          <p:cNvSpPr>
            <a:spLocks noGrp="1"/>
          </p:cNvSpPr>
          <p:nvPr>
            <p:ph type="subTitle" idx="1" hasCustomPrompt="1"/>
          </p:nvPr>
        </p:nvSpPr>
        <p:spPr>
          <a:xfrm>
            <a:off x="315095" y="4464293"/>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pPr marL="0" lvl="0" indent="0" algn="l" defTabSz="912348"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384"/>
            <a:ext cx="10813350" cy="2907239"/>
          </a:xfrm>
        </p:spPr>
        <p:txBody>
          <a:bodyPr/>
          <a:lstStyle>
            <a:lvl1pPr algn="l" defTabSz="912348" rtl="0" eaLnBrk="1" latinLnBrk="0" hangingPunct="1">
              <a:lnSpc>
                <a:spcPct val="90000"/>
              </a:lnSpc>
              <a:spcBef>
                <a:spcPct val="0"/>
              </a:spcBef>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787" y="30201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2348" fontAlgn="base">
                <a:spcBef>
                  <a:spcPct val="0"/>
                </a:spcBef>
                <a:spcAft>
                  <a:spcPct val="0"/>
                </a:spcAft>
              </a:pPr>
              <a:endParaRPr lang="en-US" sz="19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grpSp>
      <p:sp>
        <p:nvSpPr>
          <p:cNvPr id="56" name="Rectangle 4"/>
          <p:cNvSpPr>
            <a:spLocks noChangeArrowheads="1"/>
          </p:cNvSpPr>
          <p:nvPr userDrawn="1"/>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C0C0C0"/>
                </a:solidFill>
              </a:rPr>
              <a:t>© 2010 Cisco and/or its affiliates. All rights reserved.</a:t>
            </a:r>
          </a:p>
        </p:txBody>
      </p:sp>
      <p:sp>
        <p:nvSpPr>
          <p:cNvPr id="57" name="Rectangle 5"/>
          <p:cNvSpPr>
            <a:spLocks noChangeArrowheads="1"/>
          </p:cNvSpPr>
          <p:nvPr userDrawn="1"/>
        </p:nvSpPr>
        <p:spPr bwMode="ltGray">
          <a:xfrm>
            <a:off x="10546132" y="6584567"/>
            <a:ext cx="885164" cy="190428"/>
          </a:xfrm>
          <a:prstGeom prst="rect">
            <a:avLst/>
          </a:prstGeom>
          <a:noFill/>
          <a:ln w="9525">
            <a:noFill/>
            <a:miter lim="800000"/>
            <a:headEnd/>
            <a:tailEnd/>
          </a:ln>
          <a:effectLst/>
        </p:spPr>
        <p:txBody>
          <a:bodyPr wrap="none" lIns="81908" tIns="40953" rIns="81908" bIns="40953" anchor="b">
            <a:spAutoFit/>
          </a:bodyPr>
          <a:lstStyle/>
          <a:p>
            <a:pPr algn="r" defTabSz="812552" fontAlgn="base">
              <a:spcBef>
                <a:spcPct val="0"/>
              </a:spcBef>
              <a:spcAft>
                <a:spcPct val="0"/>
              </a:spcAft>
            </a:pPr>
            <a:r>
              <a:rPr lang="en-US" sz="700" dirty="0">
                <a:solidFill>
                  <a:srgbClr val="C0C0C0"/>
                </a:solidFill>
              </a:rPr>
              <a:t>Cisco Confidential</a:t>
            </a:r>
          </a:p>
        </p:txBody>
      </p:sp>
      <p:sp>
        <p:nvSpPr>
          <p:cNvPr id="58" name="Rectangle 7"/>
          <p:cNvSpPr>
            <a:spLocks noChangeArrowheads="1"/>
          </p:cNvSpPr>
          <p:nvPr userDrawn="1"/>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C0C0C0"/>
                </a:solidFill>
              </a:rPr>
              <a:pPr algn="r" defTabSz="812552" fontAlgn="base">
                <a:spcBef>
                  <a:spcPct val="0"/>
                </a:spcBef>
                <a:spcAft>
                  <a:spcPct val="0"/>
                </a:spcAft>
              </a:pPr>
              <a:t>‹#›</a:t>
            </a:fld>
            <a:endParaRPr lang="en-US" sz="700" dirty="0">
              <a:solidFill>
                <a:srgbClr val="C0C0C0"/>
              </a:solidFil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831"/>
            <a:ext cx="10829926" cy="400051"/>
          </a:xfrm>
        </p:spPr>
        <p:txBody>
          <a:bodyPr/>
          <a:lstStyle>
            <a:lvl1pPr marL="0" indent="0">
              <a:buFontTx/>
              <a:buNone/>
              <a:defRPr lang="en-US" sz="1500" kern="1200" dirty="0" smtClean="0">
                <a:solidFill>
                  <a:schemeClr val="bg1"/>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28746504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976364"/>
      </p:ext>
    </p:extLst>
  </p:cSld>
  <p:clrMapOvr>
    <a:masterClrMapping/>
  </p:clrMapOvr>
  <p:transition>
    <p:wipe dir="r"/>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sp>
        <p:nvSpPr>
          <p:cNvPr id="85" name="Rectangle 84"/>
          <p:cNvSpPr/>
          <p:nvPr/>
        </p:nvSpPr>
        <p:spPr>
          <a:xfrm>
            <a:off x="0" y="2514"/>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4" name="Rectangle 43"/>
          <p:cNvSpPr/>
          <p:nvPr userDrawn="1"/>
        </p:nvSpPr>
        <p:spPr>
          <a:xfrm>
            <a:off x="1" y="6545491"/>
            <a:ext cx="12168841" cy="31273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8" name="Subtitle 2"/>
          <p:cNvSpPr>
            <a:spLocks noGrp="1"/>
          </p:cNvSpPr>
          <p:nvPr>
            <p:ph type="subTitle" idx="1" hasCustomPrompt="1"/>
          </p:nvPr>
        </p:nvSpPr>
        <p:spPr>
          <a:xfrm>
            <a:off x="315095" y="4464293"/>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pPr marL="0" lvl="0" indent="0" algn="l" defTabSz="912348"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95114" y="1248384"/>
            <a:ext cx="10813350" cy="2907239"/>
          </a:xfrm>
        </p:spPr>
        <p:txBody>
          <a:bodyPr/>
          <a:lstStyle>
            <a:lvl1pPr algn="l" defTabSz="912348" rtl="0" eaLnBrk="1" latinLnBrk="0" hangingPunct="1">
              <a:lnSpc>
                <a:spcPct val="90000"/>
              </a:lnSpc>
              <a:spcBef>
                <a:spcPct val="0"/>
              </a:spcBef>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grpSp>
        <p:nvGrpSpPr>
          <p:cNvPr id="2" name="Group 67"/>
          <p:cNvGrpSpPr/>
          <p:nvPr userDrawn="1"/>
        </p:nvGrpSpPr>
        <p:grpSpPr>
          <a:xfrm>
            <a:off x="455787" y="30201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2348" fontAlgn="base">
                <a:spcBef>
                  <a:spcPct val="0"/>
                </a:spcBef>
                <a:spcAft>
                  <a:spcPct val="0"/>
                </a:spcAft>
              </a:pPr>
              <a:endParaRPr lang="en-US" sz="19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grpSp>
      <p:sp>
        <p:nvSpPr>
          <p:cNvPr id="56" name="Rectangle 4"/>
          <p:cNvSpPr>
            <a:spLocks noChangeArrowheads="1"/>
          </p:cNvSpPr>
          <p:nvPr userDrawn="1"/>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C0C0C0"/>
                </a:solidFill>
              </a:rPr>
              <a:t>© 2010 Cisco and/or its affiliates. All rights reserved.</a:t>
            </a:r>
          </a:p>
        </p:txBody>
      </p:sp>
      <p:sp>
        <p:nvSpPr>
          <p:cNvPr id="57" name="Rectangle 5"/>
          <p:cNvSpPr>
            <a:spLocks noChangeArrowheads="1"/>
          </p:cNvSpPr>
          <p:nvPr userDrawn="1"/>
        </p:nvSpPr>
        <p:spPr bwMode="ltGray">
          <a:xfrm>
            <a:off x="10546132" y="6584567"/>
            <a:ext cx="885164" cy="190428"/>
          </a:xfrm>
          <a:prstGeom prst="rect">
            <a:avLst/>
          </a:prstGeom>
          <a:noFill/>
          <a:ln w="9525">
            <a:noFill/>
            <a:miter lim="800000"/>
            <a:headEnd/>
            <a:tailEnd/>
          </a:ln>
          <a:effectLst/>
        </p:spPr>
        <p:txBody>
          <a:bodyPr wrap="none" lIns="81908" tIns="40953" rIns="81908" bIns="40953" anchor="b">
            <a:spAutoFit/>
          </a:bodyPr>
          <a:lstStyle/>
          <a:p>
            <a:pPr algn="r" defTabSz="812552" fontAlgn="base">
              <a:spcBef>
                <a:spcPct val="0"/>
              </a:spcBef>
              <a:spcAft>
                <a:spcPct val="0"/>
              </a:spcAft>
            </a:pPr>
            <a:r>
              <a:rPr lang="en-US" sz="700" dirty="0">
                <a:solidFill>
                  <a:srgbClr val="C0C0C0"/>
                </a:solidFill>
              </a:rPr>
              <a:t>Cisco Confidential</a:t>
            </a:r>
          </a:p>
        </p:txBody>
      </p:sp>
      <p:sp>
        <p:nvSpPr>
          <p:cNvPr id="58" name="Rectangle 7"/>
          <p:cNvSpPr>
            <a:spLocks noChangeArrowheads="1"/>
          </p:cNvSpPr>
          <p:nvPr userDrawn="1"/>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C0C0C0"/>
                </a:solidFill>
              </a:rPr>
              <a:pPr algn="r" defTabSz="812552" fontAlgn="base">
                <a:spcBef>
                  <a:spcPct val="0"/>
                </a:spcBef>
                <a:spcAft>
                  <a:spcPct val="0"/>
                </a:spcAft>
              </a:pPr>
              <a:t>‹#›</a:t>
            </a:fld>
            <a:endParaRPr lang="en-US" sz="700" dirty="0">
              <a:solidFill>
                <a:srgbClr val="C0C0C0"/>
              </a:solidFill>
            </a:endParaRPr>
          </a:p>
        </p:txBody>
      </p:sp>
      <p:sp>
        <p:nvSpPr>
          <p:cNvPr id="51" name="Text Placeholder 50"/>
          <p:cNvSpPr>
            <a:spLocks noGrp="1"/>
          </p:cNvSpPr>
          <p:nvPr>
            <p:ph type="body" sz="quarter" idx="10" hasCustomPrompt="1"/>
          </p:nvPr>
        </p:nvSpPr>
        <p:spPr>
          <a:xfrm>
            <a:off x="314326" y="4785927"/>
            <a:ext cx="10810875" cy="395288"/>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314325" y="5273831"/>
            <a:ext cx="10829926" cy="400051"/>
          </a:xfrm>
        </p:spPr>
        <p:txBody>
          <a:bodyPr/>
          <a:lstStyle>
            <a:lvl1pPr marL="0" indent="0">
              <a:buFontTx/>
              <a:buNone/>
              <a:defRPr lang="en-US" sz="1500" kern="1200" dirty="0" smtClean="0">
                <a:solidFill>
                  <a:schemeClr val="bg1"/>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2020562414"/>
      </p:ext>
    </p:extLst>
  </p:cSld>
  <p:clrMapOvr>
    <a:masterClrMapping/>
  </p:clrMapOvr>
  <p:transition>
    <p:wipe dir="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ounded Rectangle 28"/>
          <p:cNvSpPr/>
          <p:nvPr/>
        </p:nvSpPr>
        <p:spPr>
          <a:xfrm>
            <a:off x="2430699" y="-3570592"/>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0" name="Rounded Rectangle 29"/>
          <p:cNvSpPr/>
          <p:nvPr/>
        </p:nvSpPr>
        <p:spPr>
          <a:xfrm>
            <a:off x="0" y="-6377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1" name="Rounded Rectangle 30"/>
          <p:cNvSpPr/>
          <p:nvPr/>
        </p:nvSpPr>
        <p:spPr>
          <a:xfrm rot="10800000">
            <a:off x="1351371" y="424860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2" name="Rounded Rectangle 31"/>
          <p:cNvSpPr/>
          <p:nvPr userDrawn="1"/>
        </p:nvSpPr>
        <p:spPr>
          <a:xfrm>
            <a:off x="8778359" y="-2913280"/>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3" name="Rounded Rectangle 32"/>
          <p:cNvSpPr/>
          <p:nvPr userDrawn="1"/>
        </p:nvSpPr>
        <p:spPr>
          <a:xfrm>
            <a:off x="10804455" y="5699397"/>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34" name="Rounded Rectangle 33"/>
          <p:cNvSpPr/>
          <p:nvPr/>
        </p:nvSpPr>
        <p:spPr>
          <a:xfrm rot="10800000">
            <a:off x="4047043" y="1516320"/>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95"/>
            <a:ext cx="10813351" cy="384175"/>
          </a:xfrm>
        </p:spPr>
        <p:txBody>
          <a:bodyPr anchor="b" anchorCtr="0">
            <a:noAutofit/>
          </a:bodyPr>
          <a:lstStyle>
            <a:lvl1pPr marL="0" indent="0" algn="l">
              <a:buNone/>
              <a:defRPr sz="2000" b="0">
                <a:solidFill>
                  <a:schemeClr val="bg1"/>
                </a:solidFill>
                <a:latin typeface="+mj-lt"/>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6132" y="6584567"/>
            <a:ext cx="885164" cy="190428"/>
          </a:xfrm>
          <a:prstGeom prst="rect">
            <a:avLst/>
          </a:prstGeom>
          <a:noFill/>
          <a:ln w="9525">
            <a:noFill/>
            <a:miter lim="800000"/>
            <a:headEnd/>
            <a:tailEnd/>
          </a:ln>
          <a:effectLst/>
        </p:spPr>
        <p:txBody>
          <a:bodyPr wrap="none" lIns="81908" tIns="40953" rIns="81908" bIns="40953" anchor="b">
            <a:spAutoFit/>
          </a:bodyPr>
          <a:lstStyle/>
          <a:p>
            <a:pPr algn="r" defTabSz="812552" fontAlgn="base">
              <a:spcBef>
                <a:spcPct val="0"/>
              </a:spcBef>
              <a:spcAft>
                <a:spcPct val="0"/>
              </a:spcAft>
            </a:pPr>
            <a:r>
              <a:rPr lang="en-US" sz="700" dirty="0">
                <a:solidFill>
                  <a:srgbClr val="FFFFFF"/>
                </a:solidFill>
              </a:rPr>
              <a:t>Cisco Confidential</a:t>
            </a:r>
          </a:p>
        </p:txBody>
      </p:sp>
      <p:grpSp>
        <p:nvGrpSpPr>
          <p:cNvPr id="4" name="Group 5"/>
          <p:cNvGrpSpPr>
            <a:grpSpLocks/>
          </p:cNvGrpSpPr>
          <p:nvPr userDrawn="1"/>
        </p:nvGrpSpPr>
        <p:grpSpPr bwMode="auto">
          <a:xfrm>
            <a:off x="455615" y="304803"/>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grpSp>
      <p:sp>
        <p:nvSpPr>
          <p:cNvPr id="37" name="Rectangle 4"/>
          <p:cNvSpPr>
            <a:spLocks noChangeArrowheads="1"/>
          </p:cNvSpPr>
          <p:nvPr userDrawn="1"/>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FFFFFF"/>
                </a:solidFill>
              </a:rPr>
              <a:t>© 2010 Cisco and/or its affiliates. All rights reserved.</a:t>
            </a:r>
          </a:p>
        </p:txBody>
      </p:sp>
      <p:sp>
        <p:nvSpPr>
          <p:cNvPr id="38" name="Rectangle 7"/>
          <p:cNvSpPr>
            <a:spLocks noChangeArrowheads="1"/>
          </p:cNvSpPr>
          <p:nvPr userDrawn="1"/>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FFFFFF"/>
                </a:solidFill>
              </a:rPr>
              <a:pPr algn="r" defTabSz="812552" fontAlgn="base">
                <a:spcBef>
                  <a:spcPct val="0"/>
                </a:spcBef>
                <a:spcAft>
                  <a:spcPct val="0"/>
                </a:spcAft>
              </a:pPr>
              <a:t>‹#›</a:t>
            </a:fld>
            <a:endParaRPr lang="en-US" sz="700" dirty="0">
              <a:solidFill>
                <a:srgbClr val="FFFFFF"/>
              </a:solidFill>
            </a:endParaRPr>
          </a:p>
        </p:txBody>
      </p:sp>
      <p:sp>
        <p:nvSpPr>
          <p:cNvPr id="39" name="Text Placeholder 38"/>
          <p:cNvSpPr>
            <a:spLocks noGrp="1"/>
          </p:cNvSpPr>
          <p:nvPr>
            <p:ph type="body" sz="quarter" idx="10" hasCustomPrompt="1"/>
          </p:nvPr>
        </p:nvSpPr>
        <p:spPr>
          <a:xfrm>
            <a:off x="314325" y="4782983"/>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477"/>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32375117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grpSp>
        <p:nvGrpSpPr>
          <p:cNvPr id="4" name="Group 45"/>
          <p:cNvGrpSpPr/>
          <p:nvPr userDrawn="1"/>
        </p:nvGrpSpPr>
        <p:grpSpPr>
          <a:xfrm>
            <a:off x="174" y="-2056030"/>
            <a:ext cx="13110173" cy="19379147"/>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348" fontAlgn="base">
                <a:spcBef>
                  <a:spcPct val="0"/>
                </a:spcBef>
                <a:spcAft>
                  <a:spcPct val="0"/>
                </a:spcAft>
              </a:pPr>
              <a:endParaRPr lang="en-US" sz="1900" dirty="0">
                <a:solidFill>
                  <a:srgbClr val="FFFFFF"/>
                </a:solidFill>
              </a:endParaRPr>
            </a:p>
          </p:txBody>
        </p:sp>
      </p:grpSp>
      <p:sp>
        <p:nvSpPr>
          <p:cNvPr id="2" name="Title 1"/>
          <p:cNvSpPr>
            <a:spLocks noGrp="1"/>
          </p:cNvSpPr>
          <p:nvPr>
            <p:ph type="ctrTitle" hasCustomPrompt="1"/>
          </p:nvPr>
        </p:nvSpPr>
        <p:spPr>
          <a:xfrm>
            <a:off x="295114" y="1236819"/>
            <a:ext cx="10813350" cy="2918779"/>
          </a:xfrm>
        </p:spPr>
        <p:txBody>
          <a:bodyPr/>
          <a:lstStyle>
            <a:lvl1pPr>
              <a:lnSpc>
                <a:spcPct val="90000"/>
              </a:lnSpc>
              <a:defRPr sz="60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95"/>
            <a:ext cx="10813351" cy="384175"/>
          </a:xfrm>
        </p:spPr>
        <p:txBody>
          <a:bodyPr anchor="b" anchorCtr="0">
            <a:noAutofit/>
          </a:bodyPr>
          <a:lstStyle>
            <a:lvl1pPr marL="0" indent="0" algn="l">
              <a:buNone/>
              <a:defRPr sz="2000" b="0">
                <a:solidFill>
                  <a:schemeClr val="bg1"/>
                </a:solidFill>
                <a:latin typeface="+mj-lt"/>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546132" y="6584567"/>
            <a:ext cx="885164" cy="190428"/>
          </a:xfrm>
          <a:prstGeom prst="rect">
            <a:avLst/>
          </a:prstGeom>
          <a:noFill/>
          <a:ln w="9525">
            <a:noFill/>
            <a:miter lim="800000"/>
            <a:headEnd/>
            <a:tailEnd/>
          </a:ln>
          <a:effectLst/>
        </p:spPr>
        <p:txBody>
          <a:bodyPr wrap="none" lIns="81908" tIns="40953" rIns="81908" bIns="40953" anchor="b">
            <a:spAutoFit/>
          </a:bodyPr>
          <a:lstStyle/>
          <a:p>
            <a:pPr algn="r" defTabSz="812552" fontAlgn="base">
              <a:spcBef>
                <a:spcPct val="0"/>
              </a:spcBef>
              <a:spcAft>
                <a:spcPct val="0"/>
              </a:spcAft>
            </a:pPr>
            <a:r>
              <a:rPr lang="en-US" sz="700" dirty="0">
                <a:solidFill>
                  <a:srgbClr val="FFFFFF"/>
                </a:solidFill>
              </a:rPr>
              <a:t>Cisco Confidential</a:t>
            </a:r>
          </a:p>
        </p:txBody>
      </p:sp>
      <p:grpSp>
        <p:nvGrpSpPr>
          <p:cNvPr id="5" name="Group 5"/>
          <p:cNvGrpSpPr>
            <a:grpSpLocks/>
          </p:cNvGrpSpPr>
          <p:nvPr userDrawn="1"/>
        </p:nvGrpSpPr>
        <p:grpSpPr bwMode="auto">
          <a:xfrm>
            <a:off x="455615" y="304803"/>
            <a:ext cx="841815" cy="447676"/>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grpSp>
      <p:sp>
        <p:nvSpPr>
          <p:cNvPr id="37" name="Rectangle 4"/>
          <p:cNvSpPr>
            <a:spLocks noChangeArrowheads="1"/>
          </p:cNvSpPr>
          <p:nvPr userDrawn="1"/>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FFFFFF"/>
                </a:solidFill>
              </a:rPr>
              <a:t>© 2010 Cisco and/or its affiliates. All rights reserved.</a:t>
            </a:r>
          </a:p>
        </p:txBody>
      </p:sp>
      <p:sp>
        <p:nvSpPr>
          <p:cNvPr id="38" name="Rectangle 7"/>
          <p:cNvSpPr>
            <a:spLocks noChangeArrowheads="1"/>
          </p:cNvSpPr>
          <p:nvPr userDrawn="1"/>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FFFFFF"/>
                </a:solidFill>
              </a:rPr>
              <a:pPr algn="r" defTabSz="812552" fontAlgn="base">
                <a:spcBef>
                  <a:spcPct val="0"/>
                </a:spcBef>
                <a:spcAft>
                  <a:spcPct val="0"/>
                </a:spcAft>
              </a:pPr>
              <a:t>‹#›</a:t>
            </a:fld>
            <a:endParaRPr lang="en-US" sz="700" dirty="0">
              <a:solidFill>
                <a:srgbClr val="FFFFFF"/>
              </a:solidFill>
            </a:endParaRPr>
          </a:p>
        </p:txBody>
      </p:sp>
      <p:sp>
        <p:nvSpPr>
          <p:cNvPr id="39" name="Text Placeholder 38"/>
          <p:cNvSpPr>
            <a:spLocks noGrp="1"/>
          </p:cNvSpPr>
          <p:nvPr>
            <p:ph type="body" sz="quarter" idx="10" hasCustomPrompt="1"/>
          </p:nvPr>
        </p:nvSpPr>
        <p:spPr>
          <a:xfrm>
            <a:off x="314325" y="4782983"/>
            <a:ext cx="10814050" cy="384175"/>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1" name="Text Placeholder 40"/>
          <p:cNvSpPr>
            <a:spLocks noGrp="1"/>
          </p:cNvSpPr>
          <p:nvPr>
            <p:ph type="body" sz="quarter" idx="11" hasCustomPrompt="1"/>
          </p:nvPr>
        </p:nvSpPr>
        <p:spPr>
          <a:xfrm>
            <a:off x="314325" y="5273477"/>
            <a:ext cx="10814050" cy="384175"/>
          </a:xfrm>
        </p:spPr>
        <p:txBody>
          <a:bodyPr/>
          <a:lstStyle>
            <a:lvl1pPr marL="0" indent="0">
              <a:buFontTx/>
              <a:buNone/>
              <a:defRPr lang="en-US" sz="15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3644148248"/>
      </p:ext>
    </p:extLst>
  </p:cSld>
  <p:clrMapOvr>
    <a:masterClrMapping/>
  </p:clrMapOvr>
  <p:transition>
    <p:wipe dir="r"/>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a:stretch>
            <a:fillRect/>
          </a:stretch>
        </p:blipFill>
        <p:spPr>
          <a:xfrm>
            <a:off x="444384" y="3106868"/>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224" tIns="45613" rIns="91224" bIns="45613" anchor="ctr"/>
          <a:lstStyle/>
          <a:p>
            <a:pPr defTabSz="912348" fontAlgn="base">
              <a:spcBef>
                <a:spcPct val="0"/>
              </a:spcBef>
              <a:spcAft>
                <a:spcPct val="0"/>
              </a:spcAft>
            </a:pPr>
            <a:endParaRPr lang="en-US" sz="1900" dirty="0">
              <a:solidFill>
                <a:srgbClr val="0096D6"/>
              </a:solidFill>
            </a:endParaRPr>
          </a:p>
        </p:txBody>
      </p:sp>
      <p:sp>
        <p:nvSpPr>
          <p:cNvPr id="47" name="Rectangle 3"/>
          <p:cNvSpPr>
            <a:spLocks noChangeArrowheads="1"/>
          </p:cNvSpPr>
          <p:nvPr userDrawn="1"/>
        </p:nvSpPr>
        <p:spPr bwMode="hidden">
          <a:xfrm>
            <a:off x="0" y="0"/>
            <a:ext cx="12188825" cy="177800"/>
          </a:xfrm>
          <a:prstGeom prst="rect">
            <a:avLst/>
          </a:prstGeom>
          <a:solidFill>
            <a:srgbClr val="08252E"/>
          </a:solidFill>
          <a:ln w="25400" algn="ctr">
            <a:noFill/>
            <a:miter lim="800000"/>
            <a:headEnd/>
            <a:tailEnd/>
          </a:ln>
          <a:effectLst/>
        </p:spPr>
        <p:txBody>
          <a:bodyPr wrap="none" lIns="91224" tIns="45613" rIns="91224" bIns="45613" anchor="ctr"/>
          <a:lstStyle/>
          <a:p>
            <a:pPr defTabSz="912348" fontAlgn="base">
              <a:spcBef>
                <a:spcPct val="0"/>
              </a:spcBef>
              <a:spcAft>
                <a:spcPct val="0"/>
              </a:spcAft>
            </a:pPr>
            <a:endParaRPr lang="en-US" sz="1900" dirty="0">
              <a:solidFill>
                <a:srgbClr val="0096D6"/>
              </a:solidFill>
            </a:endParaRPr>
          </a:p>
        </p:txBody>
      </p:sp>
      <p:pic>
        <p:nvPicPr>
          <p:cNvPr id="16" name="Picture 15" descr="segue texture.jpg"/>
          <p:cNvPicPr>
            <a:picLocks noChangeAspect="1"/>
          </p:cNvPicPr>
          <p:nvPr userDrawn="1"/>
        </p:nvPicPr>
        <p:blipFill>
          <a:blip r:embed="rId3" cstate="print"/>
          <a:srcRect/>
          <a:stretch>
            <a:fillRect/>
          </a:stretch>
        </p:blipFill>
        <p:spPr>
          <a:xfrm>
            <a:off x="444384" y="6381456"/>
            <a:ext cx="11300057" cy="163808"/>
          </a:xfrm>
          <a:prstGeom prst="rect">
            <a:avLst/>
          </a:prstGeom>
        </p:spPr>
      </p:pic>
      <p:sp>
        <p:nvSpPr>
          <p:cNvPr id="31" name="Rectangle 30"/>
          <p:cNvSpPr/>
          <p:nvPr userDrawn="1"/>
        </p:nvSpPr>
        <p:spPr>
          <a:xfrm>
            <a:off x="289736" y="3023029"/>
            <a:ext cx="11589374" cy="3357797"/>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 name="Title 1"/>
          <p:cNvSpPr>
            <a:spLocks noGrp="1"/>
          </p:cNvSpPr>
          <p:nvPr>
            <p:ph type="ctrTitle" hasCustomPrompt="1"/>
          </p:nvPr>
        </p:nvSpPr>
        <p:spPr>
          <a:xfrm>
            <a:off x="295114" y="417249"/>
            <a:ext cx="10813350" cy="2407043"/>
          </a:xfrm>
        </p:spPr>
        <p:txBody>
          <a:bodyPr/>
          <a:lstStyle>
            <a:lvl1pPr algn="l" defTabSz="912348" rtl="0" eaLnBrk="1" latinLnBrk="0" hangingPunct="1">
              <a:lnSpc>
                <a:spcPct val="80000"/>
              </a:lnSpc>
              <a:spcBef>
                <a:spcPct val="0"/>
              </a:spcBef>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3775187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a:stretch>
            <a:fillRect/>
          </a:stretch>
        </p:blipFill>
        <p:spPr>
          <a:xfrm>
            <a:off x="444384" y="3106868"/>
            <a:ext cx="11300057" cy="3438525"/>
          </a:xfrm>
          <a:prstGeom prst="rect">
            <a:avLst/>
          </a:prstGeom>
        </p:spPr>
      </p:pic>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headEnd/>
            <a:tailEnd/>
          </a:ln>
          <a:effectLst/>
        </p:spPr>
        <p:txBody>
          <a:bodyPr wrap="none" lIns="91224" tIns="45613" rIns="91224" bIns="45613" anchor="ctr"/>
          <a:lstStyle/>
          <a:p>
            <a:pPr defTabSz="912348" fontAlgn="base">
              <a:spcBef>
                <a:spcPct val="0"/>
              </a:spcBef>
              <a:spcAft>
                <a:spcPct val="0"/>
              </a:spcAft>
            </a:pPr>
            <a:endParaRPr lang="en-US" sz="1900" dirty="0">
              <a:solidFill>
                <a:srgbClr val="0096D6"/>
              </a:solidFill>
            </a:endParaRPr>
          </a:p>
        </p:txBody>
      </p:sp>
      <p:sp>
        <p:nvSpPr>
          <p:cNvPr id="47" name="Rectangle 3"/>
          <p:cNvSpPr>
            <a:spLocks noChangeArrowheads="1"/>
          </p:cNvSpPr>
          <p:nvPr userDrawn="1"/>
        </p:nvSpPr>
        <p:spPr bwMode="hidden">
          <a:xfrm>
            <a:off x="0" y="0"/>
            <a:ext cx="12188825" cy="177800"/>
          </a:xfrm>
          <a:prstGeom prst="rect">
            <a:avLst/>
          </a:prstGeom>
          <a:solidFill>
            <a:srgbClr val="08252E"/>
          </a:solidFill>
          <a:ln w="25400" algn="ctr">
            <a:noFill/>
            <a:miter lim="800000"/>
            <a:headEnd/>
            <a:tailEnd/>
          </a:ln>
          <a:effectLst/>
        </p:spPr>
        <p:txBody>
          <a:bodyPr wrap="none" lIns="91224" tIns="45613" rIns="91224" bIns="45613" anchor="ctr"/>
          <a:lstStyle/>
          <a:p>
            <a:pPr defTabSz="912348" fontAlgn="base">
              <a:spcBef>
                <a:spcPct val="0"/>
              </a:spcBef>
              <a:spcAft>
                <a:spcPct val="0"/>
              </a:spcAft>
            </a:pPr>
            <a:endParaRPr lang="en-US" sz="1900" dirty="0">
              <a:solidFill>
                <a:srgbClr val="0096D6"/>
              </a:solidFill>
            </a:endParaRPr>
          </a:p>
        </p:txBody>
      </p:sp>
      <p:sp>
        <p:nvSpPr>
          <p:cNvPr id="31" name="Rectangle 30"/>
          <p:cNvSpPr/>
          <p:nvPr userDrawn="1"/>
        </p:nvSpPr>
        <p:spPr>
          <a:xfrm>
            <a:off x="289736" y="3022916"/>
            <a:ext cx="11589374" cy="1720551"/>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 name="Title 1"/>
          <p:cNvSpPr>
            <a:spLocks noGrp="1"/>
          </p:cNvSpPr>
          <p:nvPr>
            <p:ph type="ctrTitle" hasCustomPrompt="1"/>
          </p:nvPr>
        </p:nvSpPr>
        <p:spPr>
          <a:xfrm>
            <a:off x="295114" y="1774670"/>
            <a:ext cx="10813350" cy="2407043"/>
          </a:xfrm>
        </p:spPr>
        <p:txBody>
          <a:bodyPr/>
          <a:lstStyle>
            <a:lvl1pPr algn="l" defTabSz="912348" rtl="0" eaLnBrk="1" latinLnBrk="0" hangingPunct="1">
              <a:lnSpc>
                <a:spcPct val="80000"/>
              </a:lnSpc>
              <a:spcBef>
                <a:spcPct val="0"/>
              </a:spcBef>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688333238"/>
      </p:ext>
    </p:extLst>
  </p:cSld>
  <p:clrMapOvr>
    <a:masterClrMapping/>
  </p:clrMapOvr>
  <p:transition>
    <p:wipe dir="r"/>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64" y="432215"/>
            <a:ext cx="11438251"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0895" y="1344168"/>
            <a:ext cx="11424907" cy="4965192"/>
          </a:xfrm>
        </p:spPr>
        <p:txBody>
          <a:bodyPr>
            <a:noAutofit/>
          </a:bodyPr>
          <a:lstStyle>
            <a:lvl1pPr>
              <a:lnSpc>
                <a:spcPct val="95000"/>
              </a:lnSpc>
              <a:spcBef>
                <a:spcPts val="1480"/>
              </a:spcBef>
              <a:buClr>
                <a:srgbClr val="96CA4B"/>
              </a:buClr>
              <a:tabLst/>
              <a:defRPr sz="2300">
                <a:solidFill>
                  <a:schemeClr val="bg1"/>
                </a:solidFill>
                <a:latin typeface="+mj-lt"/>
              </a:defRPr>
            </a:lvl1pPr>
            <a:lvl2pPr>
              <a:lnSpc>
                <a:spcPct val="95000"/>
              </a:lnSpc>
              <a:spcBef>
                <a:spcPts val="600"/>
              </a:spcBef>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62474"/>
      </p:ext>
    </p:extLst>
  </p:cSld>
  <p:clrMapOvr>
    <a:masterClrMapping/>
  </p:clrMapOvr>
  <p:transition>
    <p:wipe dir="r"/>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6189" y="1339747"/>
            <a:ext cx="5360092" cy="4965700"/>
          </a:xfrm>
        </p:spPr>
        <p:txBody>
          <a:bodyPr>
            <a:noAutofit/>
          </a:bodyPr>
          <a:lstStyle>
            <a:lvl1pPr>
              <a:lnSpc>
                <a:spcPct val="95000"/>
              </a:lnSpc>
              <a:spcBef>
                <a:spcPts val="1480"/>
              </a:spcBef>
              <a:defRPr sz="1900">
                <a:solidFill>
                  <a:schemeClr val="bg1"/>
                </a:solidFill>
                <a:latin typeface="+mj-lt"/>
              </a:defRPr>
            </a:lvl1pPr>
            <a:lvl2pPr>
              <a:lnSpc>
                <a:spcPct val="95000"/>
              </a:lnSpc>
              <a:spcBef>
                <a:spcPts val="600"/>
              </a:spcBef>
              <a:defRPr sz="15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115987" y="1339747"/>
            <a:ext cx="5628454" cy="4965700"/>
          </a:xfrm>
        </p:spPr>
        <p:txBody>
          <a:bodyPr>
            <a:noAutofit/>
          </a:bodyPr>
          <a:lstStyle>
            <a:lvl1pPr>
              <a:lnSpc>
                <a:spcPct val="95000"/>
              </a:lnSpc>
              <a:spcBef>
                <a:spcPts val="1480"/>
              </a:spcBef>
              <a:defRPr sz="1900">
                <a:solidFill>
                  <a:schemeClr val="bg1"/>
                </a:solidFill>
                <a:latin typeface="+mj-lt"/>
              </a:defRPr>
            </a:lvl1pPr>
            <a:lvl2pPr>
              <a:lnSpc>
                <a:spcPct val="95000"/>
              </a:lnSpc>
              <a:spcBef>
                <a:spcPts val="600"/>
              </a:spcBef>
              <a:defRPr sz="15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306364" y="432215"/>
            <a:ext cx="11438251"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64167942"/>
      </p:ext>
    </p:extLst>
  </p:cSld>
  <p:clrMapOvr>
    <a:masterClrMapping/>
  </p:clrMapOvr>
  <p:transition>
    <p:wipe dir="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306362" y="432215"/>
            <a:ext cx="11438251"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708" y="1339747"/>
            <a:ext cx="5346747" cy="4965700"/>
          </a:xfrm>
        </p:spPr>
        <p:txBody>
          <a:bodyPr/>
          <a:lstStyle>
            <a:lvl1pPr>
              <a:lnSpc>
                <a:spcPct val="95000"/>
              </a:lnSpc>
              <a:spcBef>
                <a:spcPts val="1480"/>
              </a:spcBef>
              <a:defRPr sz="23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083" indent="-114083" algn="l" defTabSz="912348" rtl="0" eaLnBrk="1" latinLnBrk="0" hangingPunct="1">
              <a:lnSpc>
                <a:spcPct val="80000"/>
              </a:lnSpc>
              <a:spcBef>
                <a:spcPct val="0"/>
              </a:spcBef>
              <a:buNone/>
              <a:defRPr lang="en-US" sz="20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vl2pPr marL="114083" indent="-114083" algn="l" defTabSz="912348" rtl="0" eaLnBrk="1" latinLnBrk="0" hangingPunct="1">
              <a:defRPr lang="en-US" sz="2000" kern="1200" dirty="0" smtClean="0">
                <a:solidFill>
                  <a:schemeClr val="accent2"/>
                </a:solidFill>
                <a:latin typeface="Ciscolight" pitchFamily="2" charset="0"/>
                <a:ea typeface="+mn-ea"/>
                <a:cs typeface="+mn-cs"/>
              </a:defRPr>
            </a:lvl2pPr>
            <a:lvl3pPr marL="114083" indent="-114083" algn="l" defTabSz="912348" rtl="0" eaLnBrk="1" latinLnBrk="0" hangingPunct="1">
              <a:defRPr lang="en-US" sz="2000" kern="1200" dirty="0" smtClean="0">
                <a:solidFill>
                  <a:schemeClr val="accent2"/>
                </a:solidFill>
                <a:latin typeface="Ciscolight" pitchFamily="2" charset="0"/>
                <a:ea typeface="+mn-ea"/>
                <a:cs typeface="+mn-cs"/>
              </a:defRPr>
            </a:lvl3pPr>
            <a:lvl4pPr marL="114083" indent="-114083" algn="l" defTabSz="912348" rtl="0" eaLnBrk="1" latinLnBrk="0" hangingPunct="1">
              <a:defRPr lang="en-US" sz="2000" kern="1200" dirty="0" smtClean="0">
                <a:solidFill>
                  <a:schemeClr val="accent2"/>
                </a:solidFill>
                <a:latin typeface="Ciscolight" pitchFamily="2" charset="0"/>
                <a:ea typeface="+mn-ea"/>
                <a:cs typeface="+mn-cs"/>
              </a:defRPr>
            </a:lvl4pPr>
            <a:lvl5pPr marL="114083" indent="-114083" algn="l" defTabSz="912348"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9" name="Text Placeholder 18"/>
          <p:cNvSpPr>
            <a:spLocks noGrp="1"/>
          </p:cNvSpPr>
          <p:nvPr>
            <p:ph type="body" sz="quarter" idx="14" hasCustomPrompt="1"/>
          </p:nvPr>
        </p:nvSpPr>
        <p:spPr>
          <a:xfrm>
            <a:off x="7077458" y="4736592"/>
            <a:ext cx="4315968" cy="338328"/>
          </a:xfrm>
        </p:spPr>
        <p:txBody>
          <a:bodyPr>
            <a:noAutofit/>
          </a:bodyPr>
          <a:lstStyle>
            <a:lvl1pPr marL="0" indent="0">
              <a:buFontTx/>
              <a:buNone/>
              <a:defRPr sz="1600">
                <a:solidFill>
                  <a:schemeClr val="bg2">
                    <a:lumMod val="85000"/>
                  </a:schemeClr>
                </a:solidFill>
              </a:defRPr>
            </a:lvl1pPr>
          </a:lstStyle>
          <a:p>
            <a:pPr lvl="0"/>
            <a:r>
              <a:rPr lang="en-US" dirty="0" smtClean="0"/>
              <a:t>Source Name</a:t>
            </a:r>
            <a:endParaRPr lang="en-US" dirty="0"/>
          </a:p>
        </p:txBody>
      </p:sp>
    </p:spTree>
    <p:extLst>
      <p:ext uri="{BB962C8B-B14F-4D97-AF65-F5344CB8AC3E}">
        <p14:creationId xmlns:p14="http://schemas.microsoft.com/office/powerpoint/2010/main" val="233406344"/>
      </p:ext>
    </p:extLst>
  </p:cSld>
  <p:clrMapOvr>
    <a:masterClrMapping/>
  </p:clrMapOvr>
  <p:transition>
    <p:wipe dir="r"/>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547181426"/>
      </p:ext>
    </p:extLst>
  </p:cSld>
  <p:clrMapOvr>
    <a:masterClrMapping/>
  </p:clrMapOvr>
  <p:transition>
    <p:wipe dir="r"/>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3" name="Rectangle 2"/>
          <p:cNvSpPr/>
          <p:nvPr userDrawn="1"/>
        </p:nvSpPr>
        <p:spPr>
          <a:xfrm>
            <a:off x="232012" y="5677468"/>
            <a:ext cx="11682484" cy="914400"/>
          </a:xfrm>
          <a:prstGeom prst="rect">
            <a:avLst/>
          </a:prstGeom>
          <a:solidFill>
            <a:srgbClr val="0825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FFFFFF"/>
              </a:solidFill>
            </a:endParaRPr>
          </a:p>
        </p:txBody>
      </p:sp>
    </p:spTree>
    <p:extLst>
      <p:ext uri="{BB962C8B-B14F-4D97-AF65-F5344CB8AC3E}">
        <p14:creationId xmlns:p14="http://schemas.microsoft.com/office/powerpoint/2010/main" val="3487055150"/>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43"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82"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989969"/>
      </p:ext>
    </p:extLst>
  </p:cSld>
  <p:clrMapOvr>
    <a:masterClrMapping/>
  </p:clrMapOvr>
  <p:transition>
    <p:wipe dir="r"/>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a:ln>
            <a:solidFill>
              <a:schemeClr val="bg1">
                <a:lumMod val="50000"/>
              </a:schemeClr>
            </a:solidFill>
          </a:ln>
        </p:spPr>
        <p:txBody>
          <a:bodyPr vert="horz" lIns="82080" tIns="45613" rIns="82080" bIns="45613" rtlCol="0" anchor="t" anchorCtr="0">
            <a:noAutofit/>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bg1"/>
                </a:solidFill>
                <a:latin typeface="+mj-lt"/>
              </a:defRPr>
            </a:lvl1pPr>
            <a:lvl2pPr marL="633561" indent="-228096">
              <a:buClr>
                <a:schemeClr val="accent5"/>
              </a:buClr>
              <a:buFont typeface="Arial" pitchFamily="34" charset="0"/>
              <a:buChar char="•"/>
              <a:tabLst/>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bg1"/>
                </a:solidFill>
                <a:latin typeface="+mj-lt"/>
              </a:defRPr>
            </a:lvl1pPr>
            <a:lvl2pPr marL="633561" indent="-228096">
              <a:buClr>
                <a:srgbClr val="96CA4B"/>
              </a:buClr>
              <a:buFont typeface="Arial" pitchFamily="34" charset="0"/>
              <a:buChar char="•"/>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6" name="Text Placeholder 15"/>
          <p:cNvSpPr>
            <a:spLocks noGrp="1"/>
          </p:cNvSpPr>
          <p:nvPr>
            <p:ph type="body" sz="quarter" idx="13" hasCustomPrompt="1"/>
          </p:nvPr>
        </p:nvSpPr>
        <p:spPr>
          <a:xfrm>
            <a:off x="6428233" y="310896"/>
            <a:ext cx="5193792" cy="841248"/>
          </a:xfrm>
          <a:ln>
            <a:solidFill>
              <a:schemeClr val="bg1">
                <a:lumMod val="50000"/>
              </a:schemeClr>
            </a:solidFill>
          </a:ln>
        </p:spPr>
        <p:txBody>
          <a:bodyPr>
            <a:noAutofit/>
          </a:bodyPr>
          <a:lstStyle>
            <a:lvl1pPr marL="0" marR="0" indent="0" algn="l" defTabSz="912348" rtl="0" eaLnBrk="1" fontAlgn="auto" latinLnBrk="0" hangingPunct="1">
              <a:lnSpc>
                <a:spcPct val="80000"/>
              </a:lnSpc>
              <a:spcBef>
                <a:spcPct val="0"/>
              </a:spcBef>
              <a:spcAft>
                <a:spcPts val="0"/>
              </a:spcAft>
              <a:buClrTx/>
              <a:buSzTx/>
              <a:buFontTx/>
              <a:buNone/>
              <a:tabLst/>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2348"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spTree>
    <p:extLst>
      <p:ext uri="{BB962C8B-B14F-4D97-AF65-F5344CB8AC3E}">
        <p14:creationId xmlns:p14="http://schemas.microsoft.com/office/powerpoint/2010/main" val="3279762166"/>
      </p:ext>
    </p:extLst>
  </p:cSld>
  <p:clrMapOvr>
    <a:masterClrMapping/>
  </p:clrMapOvr>
  <p:transition>
    <p:wipe dir="r"/>
  </p:transition>
  <p:timing>
    <p:tnLst>
      <p:par>
        <p:cTn id="1" dur="indefinite" restart="never" nodeType="tmRoot"/>
      </p:par>
    </p:tnLst>
  </p:timing>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7"/>
            <a:ext cx="3495823" cy="439102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97" y="1600206"/>
            <a:ext cx="3457733" cy="4362451"/>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7"/>
          <p:cNvSpPr>
            <a:spLocks noGrp="1"/>
          </p:cNvSpPr>
          <p:nvPr>
            <p:ph type="body" sz="quarter" idx="17"/>
          </p:nvPr>
        </p:nvSpPr>
        <p:spPr>
          <a:xfrm>
            <a:off x="292611" y="100584"/>
            <a:ext cx="3557016" cy="1152144"/>
          </a:xfrm>
          <a:ln>
            <a:solidFill>
              <a:schemeClr val="bg1">
                <a:lumMod val="50000"/>
              </a:schemeClr>
            </a:solidFill>
          </a:ln>
        </p:spPr>
        <p:txBody>
          <a:bodyPr anchor="b" anchorCtr="0">
            <a:noAutofit/>
          </a:bodyPr>
          <a:lstStyle>
            <a:lvl1pPr marL="0" marR="0" indent="0" algn="l" defTabSz="912348" rtl="0" eaLnBrk="1" fontAlgn="auto" latinLnBrk="0" hangingPunct="1">
              <a:lnSpc>
                <a:spcPct val="80000"/>
              </a:lnSpc>
              <a:spcBef>
                <a:spcPct val="0"/>
              </a:spcBef>
              <a:spcAft>
                <a:spcPts val="0"/>
              </a:spcAft>
              <a:buClrTx/>
              <a:buSzTx/>
              <a:buFontTx/>
              <a:buNone/>
              <a:tabLst/>
              <a:defRPr lang="en-US" sz="31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2348"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2" name="Text Placeholder 17"/>
          <p:cNvSpPr>
            <a:spLocks noGrp="1"/>
          </p:cNvSpPr>
          <p:nvPr>
            <p:ph type="body" sz="quarter" idx="19"/>
          </p:nvPr>
        </p:nvSpPr>
        <p:spPr>
          <a:xfrm>
            <a:off x="4343401" y="100584"/>
            <a:ext cx="3465576" cy="1152144"/>
          </a:xfrm>
          <a:ln>
            <a:solidFill>
              <a:schemeClr val="bg1">
                <a:lumMod val="50000"/>
              </a:schemeClr>
            </a:solidFill>
          </a:ln>
        </p:spPr>
        <p:txBody>
          <a:bodyPr anchor="b" anchorCtr="0">
            <a:noAutofit/>
          </a:bodyPr>
          <a:lstStyle>
            <a:lvl1pPr marL="0" marR="0" indent="0" algn="l" defTabSz="912348" rtl="0" eaLnBrk="1" fontAlgn="auto" latinLnBrk="0" hangingPunct="1">
              <a:lnSpc>
                <a:spcPct val="80000"/>
              </a:lnSpc>
              <a:spcBef>
                <a:spcPct val="0"/>
              </a:spcBef>
              <a:spcAft>
                <a:spcPts val="0"/>
              </a:spcAft>
              <a:buClrTx/>
              <a:buSzTx/>
              <a:buFontTx/>
              <a:buNone/>
              <a:tabLst/>
              <a:defRPr lang="en-US" sz="31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2348"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
        <p:nvSpPr>
          <p:cNvPr id="23" name="Text Placeholder 17"/>
          <p:cNvSpPr>
            <a:spLocks noGrp="1"/>
          </p:cNvSpPr>
          <p:nvPr>
            <p:ph type="body" sz="quarter" idx="20"/>
          </p:nvPr>
        </p:nvSpPr>
        <p:spPr>
          <a:xfrm>
            <a:off x="8360758" y="100584"/>
            <a:ext cx="3511296" cy="1152144"/>
          </a:xfrm>
          <a:ln>
            <a:solidFill>
              <a:schemeClr val="bg1">
                <a:lumMod val="50000"/>
              </a:schemeClr>
            </a:solidFill>
          </a:ln>
        </p:spPr>
        <p:txBody>
          <a:bodyPr anchor="b" anchorCtr="0">
            <a:noAutofit/>
          </a:bodyPr>
          <a:lstStyle>
            <a:lvl1pPr marL="0" marR="0" indent="0" algn="l" defTabSz="912348" rtl="0" eaLnBrk="1" fontAlgn="auto" latinLnBrk="0" hangingPunct="1">
              <a:lnSpc>
                <a:spcPct val="80000"/>
              </a:lnSpc>
              <a:spcBef>
                <a:spcPct val="0"/>
              </a:spcBef>
              <a:spcAft>
                <a:spcPts val="0"/>
              </a:spcAft>
              <a:buClrTx/>
              <a:buSzTx/>
              <a:buFontTx/>
              <a:buNone/>
              <a:tabLst/>
              <a:defRPr lang="en-US" sz="31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2348" rtl="0" eaLnBrk="1" fontAlgn="auto" latinLnBrk="0" hangingPunct="1">
              <a:lnSpc>
                <a:spcPct val="80000"/>
              </a:lnSpc>
              <a:spcBef>
                <a:spcPct val="0"/>
              </a:spcBef>
              <a:spcAft>
                <a:spcPts val="0"/>
              </a:spcAft>
              <a:buClrTx/>
              <a:buSzTx/>
              <a:buFontTx/>
              <a:buNone/>
              <a:tabLst/>
              <a:defRPr/>
            </a:pPr>
            <a:r>
              <a:rPr lang="en-US" dirty="0" smtClean="0"/>
              <a:t>Click to edit Master text styles</a:t>
            </a:r>
          </a:p>
        </p:txBody>
      </p:sp>
    </p:spTree>
    <p:extLst>
      <p:ext uri="{BB962C8B-B14F-4D97-AF65-F5344CB8AC3E}">
        <p14:creationId xmlns:p14="http://schemas.microsoft.com/office/powerpoint/2010/main" val="2219396980"/>
      </p:ext>
    </p:extLst>
  </p:cSld>
  <p:clrMapOvr>
    <a:masterClrMapping/>
  </p:clrMapOvr>
  <p:transition>
    <p:wipe dir="r"/>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1"/>
            <a:ext cx="11420017"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341"/>
            <a:ext cx="9945743" cy="276999"/>
          </a:xfrm>
        </p:spPr>
        <p:txBody>
          <a:bodyPr wrap="square" anchor="b" anchorCtr="0">
            <a:noAutofit/>
          </a:bodyPr>
          <a:lstStyle>
            <a:lvl1pPr algn="l" defTabSz="803059">
              <a:lnSpc>
                <a:spcPct val="100000"/>
              </a:lnSpc>
              <a:spcBef>
                <a:spcPct val="50000"/>
              </a:spcBef>
              <a:buNone/>
              <a:defRPr sz="1200">
                <a:solidFill>
                  <a:schemeClr val="bg2">
                    <a:lumMod val="85000"/>
                  </a:schemeClr>
                </a:solidFill>
                <a:latin typeface="+mj-l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US" dirty="0" smtClean="0"/>
              <a:t>Source: Placeholder for Notes Is 12 Points</a:t>
            </a:r>
          </a:p>
        </p:txBody>
      </p:sp>
    </p:spTree>
    <p:extLst>
      <p:ext uri="{BB962C8B-B14F-4D97-AF65-F5344CB8AC3E}">
        <p14:creationId xmlns:p14="http://schemas.microsoft.com/office/powerpoint/2010/main" val="88578330"/>
      </p:ext>
    </p:extLst>
  </p:cSld>
  <p:clrMapOvr>
    <a:masterClrMapping/>
  </p:clrMapOvr>
  <p:transition>
    <p:wipe dir="r"/>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080" tIns="45613" rIns="82080" bIns="45613" rtlCol="0" anchor="b" anchorCtr="0">
            <a:noAutofit/>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53554036"/>
      </p:ext>
    </p:extLst>
  </p:cSld>
  <p:clrMapOvr>
    <a:masterClrMapping/>
  </p:clrMapOvr>
  <p:transition>
    <p:wipe dir="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080" tIns="45613" rIns="82080" bIns="45613" rtlCol="0" anchor="b" anchorCtr="0">
            <a:noAutofit/>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3455363765"/>
      </p:ext>
    </p:extLst>
  </p:cSld>
  <p:clrMapOvr>
    <a:masterClrMapping/>
  </p:clrMapOvr>
  <p:transition>
    <p:wipe dir="r"/>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53424" y="5852387"/>
            <a:ext cx="10813351" cy="384175"/>
          </a:xfrm>
        </p:spPr>
        <p:txBody>
          <a:bodyPr anchor="b" anchorCtr="0">
            <a:noAutofit/>
          </a:bodyPr>
          <a:lstStyle>
            <a:lvl1pPr marL="0" indent="0" algn="l"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r>
              <a:rPr lang="en-US" dirty="0" smtClean="0"/>
              <a:t>Presenter Name and Title Go Here</a:t>
            </a:r>
            <a:endParaRPr lang="en-US" dirty="0"/>
          </a:p>
        </p:txBody>
      </p:sp>
      <p:sp>
        <p:nvSpPr>
          <p:cNvPr id="2" name="Title 1"/>
          <p:cNvSpPr>
            <a:spLocks noGrp="1"/>
          </p:cNvSpPr>
          <p:nvPr>
            <p:ph type="ctrTitle" hasCustomPrompt="1"/>
          </p:nvPr>
        </p:nvSpPr>
        <p:spPr>
          <a:xfrm>
            <a:off x="292532" y="649224"/>
            <a:ext cx="10813350" cy="4480560"/>
          </a:xfrm>
        </p:spPr>
        <p:txBody>
          <a:bodyPr/>
          <a:lstStyle>
            <a:lvl1pPr marL="232855" indent="-232855" algn="l" defTabSz="912348" rtl="0" eaLnBrk="1" latinLnBrk="0" hangingPunct="1">
              <a:lnSpc>
                <a:spcPct val="80000"/>
              </a:lnSpc>
              <a:spcBef>
                <a:spcPct val="0"/>
              </a:spcBef>
              <a:buClr>
                <a:schemeClr val="tx1"/>
              </a:buClr>
              <a:buFont typeface="Arial" pitchFamily="34" charset="0"/>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38569303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54"/>
            <a:ext cx="5488498" cy="3020519"/>
          </a:xfrm>
        </p:spPr>
        <p:txBody>
          <a:bodyPr vert="horz" lIns="82080" tIns="45613" rIns="82080" bIns="45613" rtlCol="0" anchor="ctr" anchorCtr="0">
            <a:noAutofit/>
          </a:bodyPr>
          <a:lstStyle>
            <a:lvl1pPr marL="0" indent="0" algn="l" defTabSz="912348" rtl="0" eaLnBrk="1" latinLnBrk="0" hangingPunct="1">
              <a:lnSpc>
                <a:spcPct val="80000"/>
              </a:lnSpc>
              <a:spcBef>
                <a:spcPct val="0"/>
              </a:spcBef>
              <a:buClr>
                <a:schemeClr val="tx1"/>
              </a:buClr>
              <a:buFont typeface="Ciscolight" pitchFamily="2" charset="0"/>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563951810"/>
      </p:ext>
    </p:extLst>
  </p:cSld>
  <p:clrMapOvr>
    <a:masterClrMapping/>
  </p:clrMapOvr>
  <p:transition>
    <p:wipe dir="r"/>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270" y="4279619"/>
            <a:ext cx="6244863" cy="384175"/>
          </a:xfrm>
        </p:spPr>
        <p:txBody>
          <a:bodyPr vert="horz" lIns="91224" tIns="45613" rIns="91224" bIns="45613" rtlCol="0">
            <a:noAutofit/>
          </a:bodyPr>
          <a:lstStyle>
            <a:lvl1pPr marL="0" indent="0" algn="l"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6121" indent="0" algn="ctr">
              <a:buNone/>
              <a:defRPr>
                <a:solidFill>
                  <a:schemeClr val="tx1">
                    <a:tint val="75000"/>
                  </a:schemeClr>
                </a:solidFill>
              </a:defRPr>
            </a:lvl2pPr>
            <a:lvl3pPr marL="912348" indent="0" algn="ctr">
              <a:buNone/>
              <a:defRPr>
                <a:solidFill>
                  <a:schemeClr val="tx1">
                    <a:tint val="75000"/>
                  </a:schemeClr>
                </a:solidFill>
              </a:defRPr>
            </a:lvl3pPr>
            <a:lvl4pPr marL="1368507" indent="0" algn="ctr">
              <a:buNone/>
              <a:defRPr>
                <a:solidFill>
                  <a:schemeClr val="tx1">
                    <a:tint val="75000"/>
                  </a:schemeClr>
                </a:solidFill>
              </a:defRPr>
            </a:lvl4pPr>
            <a:lvl5pPr marL="1824697" indent="0" algn="ctr">
              <a:buNone/>
              <a:defRPr>
                <a:solidFill>
                  <a:schemeClr val="tx1">
                    <a:tint val="75000"/>
                  </a:schemeClr>
                </a:solidFill>
              </a:defRPr>
            </a:lvl5pPr>
            <a:lvl6pPr marL="2280823" indent="0" algn="ctr">
              <a:buNone/>
              <a:defRPr>
                <a:solidFill>
                  <a:schemeClr val="tx1">
                    <a:tint val="75000"/>
                  </a:schemeClr>
                </a:solidFill>
              </a:defRPr>
            </a:lvl6pPr>
            <a:lvl7pPr marL="2737036" indent="0" algn="ctr">
              <a:buNone/>
              <a:defRPr>
                <a:solidFill>
                  <a:schemeClr val="tx1">
                    <a:tint val="75000"/>
                  </a:schemeClr>
                </a:solidFill>
              </a:defRPr>
            </a:lvl7pPr>
            <a:lvl8pPr marL="3193201" indent="0" algn="ctr">
              <a:buNone/>
              <a:defRPr>
                <a:solidFill>
                  <a:schemeClr val="tx1">
                    <a:tint val="75000"/>
                  </a:schemeClr>
                </a:solidFill>
              </a:defRPr>
            </a:lvl8pPr>
            <a:lvl9pPr marL="3649389" indent="0" algn="ctr">
              <a:buNone/>
              <a:defRPr>
                <a:solidFill>
                  <a:schemeClr val="tx1">
                    <a:tint val="75000"/>
                  </a:schemeClr>
                </a:solidFill>
              </a:defRPr>
            </a:lvl9pPr>
          </a:lstStyle>
          <a:p>
            <a:pPr marL="0" lvl="0" indent="0" algn="l" defTabSz="912348"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2" name="Title 1"/>
          <p:cNvSpPr>
            <a:spLocks noGrp="1"/>
          </p:cNvSpPr>
          <p:nvPr>
            <p:ph type="ctrTitle" hasCustomPrompt="1"/>
          </p:nvPr>
        </p:nvSpPr>
        <p:spPr>
          <a:xfrm>
            <a:off x="278360" y="3282704"/>
            <a:ext cx="6281773" cy="1022351"/>
          </a:xfrm>
        </p:spPr>
        <p:txBody>
          <a:bodyPr vert="horz" lIns="82080" tIns="45613" rIns="82080" bIns="45613" rtlCol="0" anchor="b" anchorCtr="0">
            <a:noAutofit/>
          </a:bodyPr>
          <a:lstStyle>
            <a:lvl1pPr marL="0" indent="0" algn="l" defTabSz="912348" rtl="0" eaLnBrk="1" latinLnBrk="0" hangingPunct="1">
              <a:lnSpc>
                <a:spcPct val="80000"/>
              </a:lnSpc>
              <a:spcBef>
                <a:spcPct val="0"/>
              </a:spcBef>
              <a:buClr>
                <a:schemeClr val="tx1"/>
              </a:buClr>
              <a:buFont typeface="Ciscolight" pitchFamily="2" charset="0"/>
              <a:buNone/>
              <a:defRPr lang="en-US" sz="55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Demo Title</a:t>
            </a:r>
            <a:endParaRPr lang="en-US" dirty="0"/>
          </a:p>
        </p:txBody>
      </p:sp>
      <p:sp>
        <p:nvSpPr>
          <p:cNvPr id="31" name="Picture Placeholder 30"/>
          <p:cNvSpPr>
            <a:spLocks noGrp="1"/>
          </p:cNvSpPr>
          <p:nvPr>
            <p:ph type="pic" sz="quarter" idx="10" hasCustomPrompt="1"/>
          </p:nvPr>
        </p:nvSpPr>
        <p:spPr>
          <a:xfrm>
            <a:off x="7385418" y="1917830"/>
            <a:ext cx="3567771" cy="2889251"/>
          </a:xfrm>
        </p:spPr>
        <p:txBody>
          <a:bodyPr anchor="ctr" anchorCtr="1"/>
          <a:lstStyle>
            <a:lvl1pPr algn="ctr">
              <a:defRPr>
                <a:latin typeface="+mj-lt"/>
              </a:defRPr>
            </a:lvl1pPr>
          </a:lstStyle>
          <a:p>
            <a:r>
              <a:rPr lang="en-US" dirty="0" smtClean="0"/>
              <a:t>Insert photo here</a:t>
            </a:r>
            <a:endParaRPr lang="en-US" dirty="0"/>
          </a:p>
        </p:txBody>
      </p:sp>
      <p:grpSp>
        <p:nvGrpSpPr>
          <p:cNvPr id="4" name="Group 67"/>
          <p:cNvGrpSpPr/>
          <p:nvPr userDrawn="1"/>
        </p:nvGrpSpPr>
        <p:grpSpPr>
          <a:xfrm>
            <a:off x="455615" y="302017"/>
            <a:ext cx="921133" cy="491083"/>
            <a:chOff x="609606" y="528528"/>
            <a:chExt cx="1444732" cy="763787"/>
          </a:xfrm>
          <a:solidFill>
            <a:schemeClr val="bg1"/>
          </a:soli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2348" fontAlgn="base">
                <a:spcBef>
                  <a:spcPct val="0"/>
                </a:spcBef>
                <a:spcAft>
                  <a:spcPct val="0"/>
                </a:spcAft>
              </a:pPr>
              <a:endParaRPr lang="en-US" sz="1900" dirty="0">
                <a:solidFill>
                  <a:srgbClr val="0096D6"/>
                </a:solidFill>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2348" fontAlgn="base">
                <a:spcBef>
                  <a:spcPct val="0"/>
                </a:spcBef>
                <a:spcAft>
                  <a:spcPct val="0"/>
                </a:spcAft>
              </a:pPr>
              <a:endParaRPr lang="en-US" sz="1900" dirty="0">
                <a:solidFill>
                  <a:srgbClr val="0096D6"/>
                </a:solidFill>
              </a:endParaRPr>
            </a:p>
          </p:txBody>
        </p:sp>
      </p:grpSp>
    </p:spTree>
    <p:extLst>
      <p:ext uri="{BB962C8B-B14F-4D97-AF65-F5344CB8AC3E}">
        <p14:creationId xmlns:p14="http://schemas.microsoft.com/office/powerpoint/2010/main" val="1951510605"/>
      </p:ext>
    </p:extLst>
  </p:cSld>
  <p:clrMapOvr>
    <a:masterClrMapping/>
  </p:clrMapOvr>
  <p:transition>
    <p:wipe dir="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0" name="Rectangle 19"/>
          <p:cNvSpPr/>
          <p:nvPr userDrawn="1"/>
        </p:nvSpPr>
        <p:spPr>
          <a:xfrm>
            <a:off x="232012" y="5677468"/>
            <a:ext cx="11682484" cy="914400"/>
          </a:xfrm>
          <a:prstGeom prst="rect">
            <a:avLst/>
          </a:prstGeom>
          <a:solidFill>
            <a:srgbClr val="0825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FFFFFF"/>
              </a:solidFill>
            </a:endParaRPr>
          </a:p>
        </p:txBody>
      </p:sp>
    </p:spTree>
    <p:extLst>
      <p:ext uri="{BB962C8B-B14F-4D97-AF65-F5344CB8AC3E}">
        <p14:creationId xmlns:p14="http://schemas.microsoft.com/office/powerpoint/2010/main" val="143399048"/>
      </p:ext>
    </p:extLst>
  </p:cSld>
  <p:clrMapOvr>
    <a:masterClrMapping/>
  </p:clrMapOvr>
  <p:transition>
    <p:wipe dir="r"/>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8"/>
            <a:ext cx="2305719" cy="14014175"/>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10" name="Rounded Rectangle 9"/>
          <p:cNvSpPr/>
          <p:nvPr userDrawn="1"/>
        </p:nvSpPr>
        <p:spPr>
          <a:xfrm>
            <a:off x="0" y="-645216"/>
            <a:ext cx="2305719" cy="81484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11" name="Rounded Rectangle 10"/>
          <p:cNvSpPr/>
          <p:nvPr userDrawn="1"/>
        </p:nvSpPr>
        <p:spPr>
          <a:xfrm rot="10800000">
            <a:off x="1351371" y="-645216"/>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12" name="Rounded Rectangle 11"/>
          <p:cNvSpPr/>
          <p:nvPr/>
        </p:nvSpPr>
        <p:spPr>
          <a:xfrm>
            <a:off x="8498613" y="1711328"/>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13" name="Rounded Rectangle 12"/>
          <p:cNvSpPr/>
          <p:nvPr/>
        </p:nvSpPr>
        <p:spPr>
          <a:xfrm>
            <a:off x="10804455" y="835028"/>
            <a:ext cx="2305719" cy="8148431"/>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14" name="Rounded Rectangle 13"/>
          <p:cNvSpPr/>
          <p:nvPr/>
        </p:nvSpPr>
        <p:spPr>
          <a:xfrm rot="10800000">
            <a:off x="4047043" y="-3377648"/>
            <a:ext cx="2305719" cy="8148431"/>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 name="Title 1"/>
          <p:cNvSpPr>
            <a:spLocks noGrp="1"/>
          </p:cNvSpPr>
          <p:nvPr>
            <p:ph type="title" hasCustomPrompt="1"/>
          </p:nvPr>
        </p:nvSpPr>
        <p:spPr>
          <a:xfrm>
            <a:off x="316909" y="484761"/>
            <a:ext cx="11670464" cy="4372131"/>
          </a:xfrm>
        </p:spPr>
        <p:txBody>
          <a:bodyPr anchor="b" anchorCtr="0"/>
          <a:lstStyle>
            <a:lvl1pPr marL="228096" indent="-228096">
              <a:buFont typeface="Arial" pitchFamily="34" charset="0"/>
              <a:buChar char="“"/>
              <a:defRPr sz="6000" spc="0" baseline="0">
                <a:solidFill>
                  <a:schemeClr val="bg1"/>
                </a:solidFill>
                <a:latin typeface="+mj-lt"/>
              </a:defRPr>
            </a:lvl1pPr>
          </a:lstStyle>
          <a:p>
            <a:r>
              <a:rPr lang="en-US" dirty="0" smtClean="0"/>
              <a:t>Click to edit Master title style”</a:t>
            </a:r>
            <a:endParaRPr lang="en-US" dirty="0"/>
          </a:p>
        </p:txBody>
      </p:sp>
      <p:sp>
        <p:nvSpPr>
          <p:cNvPr id="28" name="Rectangle 5"/>
          <p:cNvSpPr>
            <a:spLocks noChangeArrowheads="1"/>
          </p:cNvSpPr>
          <p:nvPr/>
        </p:nvSpPr>
        <p:spPr bwMode="ltGray">
          <a:xfrm>
            <a:off x="10347517" y="6584810"/>
            <a:ext cx="1083706" cy="190428"/>
          </a:xfrm>
          <a:prstGeom prst="rect">
            <a:avLst/>
          </a:prstGeom>
          <a:noFill/>
          <a:ln w="9525">
            <a:noFill/>
            <a:miter lim="800000"/>
            <a:headEnd/>
            <a:tailEnd/>
          </a:ln>
          <a:effectLst/>
        </p:spPr>
        <p:txBody>
          <a:bodyPr wrap="square" lIns="81908" tIns="40953" rIns="81908" bIns="40953" anchor="b">
            <a:spAutoFit/>
          </a:bodyPr>
          <a:lstStyle/>
          <a:p>
            <a:pPr algn="r" defTabSz="812552" fontAlgn="base">
              <a:spcBef>
                <a:spcPct val="0"/>
              </a:spcBef>
              <a:spcAft>
                <a:spcPct val="0"/>
              </a:spcAft>
            </a:pPr>
            <a:r>
              <a:rPr lang="en-US" sz="700" dirty="0">
                <a:solidFill>
                  <a:srgbClr val="FFFFFF"/>
                </a:solidFill>
              </a:rPr>
              <a:t>Cisco Confidential</a:t>
            </a:r>
          </a:p>
        </p:txBody>
      </p:sp>
      <p:sp>
        <p:nvSpPr>
          <p:cNvPr id="19" name="Rectangle 5"/>
          <p:cNvSpPr>
            <a:spLocks noChangeArrowheads="1"/>
          </p:cNvSpPr>
          <p:nvPr userDrawn="1"/>
        </p:nvSpPr>
        <p:spPr bwMode="ltGray">
          <a:xfrm>
            <a:off x="10347517" y="6584810"/>
            <a:ext cx="1083706" cy="190428"/>
          </a:xfrm>
          <a:prstGeom prst="rect">
            <a:avLst/>
          </a:prstGeom>
          <a:noFill/>
          <a:ln w="9525">
            <a:noFill/>
            <a:miter lim="800000"/>
            <a:headEnd/>
            <a:tailEnd/>
          </a:ln>
          <a:effectLst/>
        </p:spPr>
        <p:txBody>
          <a:bodyPr wrap="square" lIns="81908" tIns="40953" rIns="81908" bIns="40953" anchor="b">
            <a:spAutoFit/>
          </a:bodyPr>
          <a:lstStyle/>
          <a:p>
            <a:pPr algn="r" defTabSz="812552" fontAlgn="base">
              <a:spcBef>
                <a:spcPct val="0"/>
              </a:spcBef>
              <a:spcAft>
                <a:spcPct val="0"/>
              </a:spcAft>
            </a:pPr>
            <a:r>
              <a:rPr lang="en-US" sz="700" dirty="0">
                <a:solidFill>
                  <a:srgbClr val="FFFFFF"/>
                </a:solidFill>
              </a:rPr>
              <a:t>Cisco Confidential</a:t>
            </a:r>
          </a:p>
        </p:txBody>
      </p:sp>
      <p:sp>
        <p:nvSpPr>
          <p:cNvPr id="7" name="Text Placeholder 4"/>
          <p:cNvSpPr>
            <a:spLocks noGrp="1"/>
          </p:cNvSpPr>
          <p:nvPr>
            <p:ph type="body" sz="quarter" idx="11" hasCustomPrompt="1"/>
          </p:nvPr>
        </p:nvSpPr>
        <p:spPr>
          <a:xfrm>
            <a:off x="534776" y="5359059"/>
            <a:ext cx="11429936" cy="614363"/>
          </a:xfrm>
        </p:spPr>
        <p:txBody>
          <a:bodyPr vert="horz" lIns="91224" tIns="45613" rIns="91224" bIns="45613" rtlCol="0">
            <a:noAutofit/>
          </a:bodyPr>
          <a:lstStyle>
            <a:lvl1pPr marL="0" indent="0">
              <a:buNone/>
              <a:defRPr lang="en-US" sz="2400" kern="1200" dirty="0" smtClean="0">
                <a:solidFill>
                  <a:schemeClr val="bg1"/>
                </a:solidFill>
                <a:latin typeface="+mj-lt"/>
                <a:ea typeface="+mn-ea"/>
                <a:cs typeface="+mn-cs"/>
              </a:defRPr>
            </a:lvl1pPr>
          </a:lstStyle>
          <a:p>
            <a:pPr marL="0" lvl="0" indent="0" algn="l" defTabSz="912348"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18" name="Rectangle 4"/>
          <p:cNvSpPr>
            <a:spLocks noChangeArrowheads="1"/>
          </p:cNvSpPr>
          <p:nvPr userDrawn="1"/>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FFFFFF"/>
                </a:solidFill>
              </a:rPr>
              <a:t>© 2010 Cisco and/or its affiliates. All rights reserved.</a:t>
            </a:r>
          </a:p>
        </p:txBody>
      </p:sp>
      <p:sp>
        <p:nvSpPr>
          <p:cNvPr id="23" name="Rectangle 7"/>
          <p:cNvSpPr>
            <a:spLocks noChangeArrowheads="1"/>
          </p:cNvSpPr>
          <p:nvPr userDrawn="1"/>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FFFFFF"/>
                </a:solidFill>
              </a:rPr>
              <a:pPr algn="r" defTabSz="812552" fontAlgn="base">
                <a:spcBef>
                  <a:spcPct val="0"/>
                </a:spcBef>
                <a:spcAft>
                  <a:spcPct val="0"/>
                </a:spcAft>
              </a:pPr>
              <a:t>‹#›</a:t>
            </a:fld>
            <a:endParaRPr lang="en-US" sz="700" dirty="0">
              <a:solidFill>
                <a:srgbClr val="FFFFFF"/>
              </a:solidFill>
            </a:endParaRPr>
          </a:p>
        </p:txBody>
      </p:sp>
    </p:spTree>
    <p:extLst>
      <p:ext uri="{BB962C8B-B14F-4D97-AF65-F5344CB8AC3E}">
        <p14:creationId xmlns:p14="http://schemas.microsoft.com/office/powerpoint/2010/main" val="9729850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0"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790089572"/>
      </p:ext>
    </p:extLst>
  </p:cSld>
  <p:clrMapOvr>
    <a:masterClrMapping/>
  </p:clrMapOvr>
  <p:transition>
    <p:wipe dir="r"/>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3" name="Rectangle 22"/>
          <p:cNvSpPr/>
          <p:nvPr userDrawn="1"/>
        </p:nvSpPr>
        <p:spPr>
          <a:xfrm>
            <a:off x="2521843" y="4794355"/>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9"/>
            <a:ext cx="6763665" cy="838200"/>
          </a:xfrm>
        </p:spPr>
        <p:txBody>
          <a:bodyPr anchor="ctr"/>
          <a:lstStyle>
            <a:lvl1pPr>
              <a:defRPr sz="27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528501453"/>
      </p:ext>
    </p:extLst>
  </p:cSld>
  <p:clrMapOvr>
    <a:masterClrMapping/>
  </p:clrMapOvr>
  <p:transition>
    <p:wipe dir="r"/>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2348" rtl="0" eaLnBrk="1" fontAlgn="auto" latinLnBrk="0" hangingPunct="1">
              <a:lnSpc>
                <a:spcPct val="80000"/>
              </a:lnSpc>
              <a:spcBef>
                <a:spcPct val="0"/>
              </a:spcBef>
              <a:spcAft>
                <a:spcPts val="0"/>
              </a:spcAft>
              <a:buClrTx/>
              <a:buSzTx/>
              <a:buFontTx/>
              <a:buNone/>
              <a:tabLst/>
              <a:defRPr sz="55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1479333406"/>
      </p:ext>
    </p:extLst>
  </p:cSld>
  <p:clrMapOvr>
    <a:masterClrMapping/>
  </p:clrMapOvr>
  <p:transition>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106"/>
            <a:ext cx="5798380" cy="1252227"/>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019269867"/>
      </p:ext>
    </p:extLst>
  </p:cSld>
  <p:clrMapOvr>
    <a:masterClrMapping/>
  </p:clrMapOvr>
  <p:transition>
    <p:wipe dir="r"/>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51"/>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49" name="Picture Placeholder 25"/>
          <p:cNvSpPr>
            <a:spLocks noGrp="1"/>
          </p:cNvSpPr>
          <p:nvPr>
            <p:ph type="pic" sz="quarter" idx="11" hasCustomPrompt="1"/>
          </p:nvPr>
        </p:nvSpPr>
        <p:spPr>
          <a:xfrm>
            <a:off x="4890887" y="311151"/>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51"/>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26" name="Picture Placeholder 25"/>
          <p:cNvSpPr>
            <a:spLocks noGrp="1"/>
          </p:cNvSpPr>
          <p:nvPr>
            <p:ph type="pic" sz="quarter" idx="10" hasCustomPrompt="1"/>
          </p:nvPr>
        </p:nvSpPr>
        <p:spPr>
          <a:xfrm>
            <a:off x="427827" y="311151"/>
            <a:ext cx="440152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04020" y="311151"/>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1" name="Picture Placeholder 25"/>
          <p:cNvSpPr>
            <a:spLocks noGrp="1"/>
          </p:cNvSpPr>
          <p:nvPr>
            <p:ph type="pic" sz="quarter" idx="12" hasCustomPrompt="1"/>
          </p:nvPr>
        </p:nvSpPr>
        <p:spPr>
          <a:xfrm>
            <a:off x="9304020" y="311151"/>
            <a:ext cx="2451002"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76" y="3029116"/>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3" name="Picture Placeholder 25"/>
          <p:cNvSpPr>
            <a:spLocks noGrp="1"/>
          </p:cNvSpPr>
          <p:nvPr>
            <p:ph type="pic" sz="quarter" idx="13" hasCustomPrompt="1"/>
          </p:nvPr>
        </p:nvSpPr>
        <p:spPr>
          <a:xfrm>
            <a:off x="427654" y="3029116"/>
            <a:ext cx="338234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9116"/>
            <a:ext cx="5365768"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5" name="Picture Placeholder 25"/>
          <p:cNvSpPr>
            <a:spLocks noGrp="1"/>
          </p:cNvSpPr>
          <p:nvPr>
            <p:ph type="pic" sz="quarter" idx="14" hasCustomPrompt="1"/>
          </p:nvPr>
        </p:nvSpPr>
        <p:spPr>
          <a:xfrm>
            <a:off x="3876769" y="3029116"/>
            <a:ext cx="5369956" cy="345893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04020" y="1683807"/>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7" name="Picture Placeholder 25"/>
          <p:cNvSpPr>
            <a:spLocks noGrp="1"/>
          </p:cNvSpPr>
          <p:nvPr>
            <p:ph type="pic" sz="quarter" idx="15" hasCustomPrompt="1"/>
          </p:nvPr>
        </p:nvSpPr>
        <p:spPr>
          <a:xfrm>
            <a:off x="9304020" y="1676527"/>
            <a:ext cx="2451002" cy="344941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04020" y="5183118"/>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9" name="Picture Placeholder 25"/>
          <p:cNvSpPr>
            <a:spLocks noGrp="1"/>
          </p:cNvSpPr>
          <p:nvPr>
            <p:ph type="pic" sz="quarter" idx="16" hasCustomPrompt="1"/>
          </p:nvPr>
        </p:nvSpPr>
        <p:spPr>
          <a:xfrm>
            <a:off x="9304020" y="5183118"/>
            <a:ext cx="2451002"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4036975618"/>
      </p:ext>
    </p:extLst>
  </p:cSld>
  <p:clrMapOvr>
    <a:masterClrMapping/>
  </p:clrMapOvr>
  <p:transition>
    <p:wipe dir="r"/>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1043"/>
            <a:ext cx="11299041" cy="6075391"/>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24" tIns="45613" rIns="91224" bIns="45613" rtlCol="0" anchor="ctr"/>
          <a:lstStyle/>
          <a:p>
            <a:pPr algn="ctr" defTabSz="912348" fontAlgn="base">
              <a:spcBef>
                <a:spcPct val="0"/>
              </a:spcBef>
              <a:spcAft>
                <a:spcPct val="0"/>
              </a:spcAft>
            </a:pPr>
            <a:endParaRPr lang="en-US" sz="1900" dirty="0">
              <a:solidFill>
                <a:srgbClr val="FFFFFF"/>
              </a:solidFill>
            </a:endParaRPr>
          </a:p>
        </p:txBody>
      </p:sp>
      <p:sp>
        <p:nvSpPr>
          <p:cNvPr id="5" name="Picture Placeholder 4"/>
          <p:cNvSpPr>
            <a:spLocks noGrp="1"/>
          </p:cNvSpPr>
          <p:nvPr>
            <p:ph type="pic" sz="quarter" idx="10" hasCustomPrompt="1"/>
          </p:nvPr>
        </p:nvSpPr>
        <p:spPr>
          <a:xfrm>
            <a:off x="444559" y="311034"/>
            <a:ext cx="11296883" cy="6054185"/>
          </a:xfrm>
          <a:ln>
            <a:solidFill>
              <a:srgbClr val="08252E"/>
            </a:solidFill>
          </a:ln>
        </p:spPr>
        <p:txBody>
          <a:bodyPr vert="horz" lIns="91224" tIns="45613" rIns="91224" bIns="45613" rtlCol="0" anchor="ctr" anchorCtr="0">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9" name="Picture 8" descr="segue texture.jpg"/>
          <p:cNvPicPr>
            <a:picLocks noChangeAspect="1"/>
          </p:cNvPicPr>
          <p:nvPr userDrawn="1"/>
        </p:nvPicPr>
        <p:blipFill>
          <a:blip r:embed="rId2" cstate="print"/>
          <a:srcRect/>
          <a:stretch>
            <a:fillRect/>
          </a:stretch>
        </p:blipFill>
        <p:spPr>
          <a:xfrm>
            <a:off x="444384" y="6381456"/>
            <a:ext cx="11300057" cy="163808"/>
          </a:xfrm>
          <a:prstGeom prst="rect">
            <a:avLst/>
          </a:prstGeom>
        </p:spPr>
      </p:pic>
    </p:spTree>
    <p:extLst>
      <p:ext uri="{BB962C8B-B14F-4D97-AF65-F5344CB8AC3E}">
        <p14:creationId xmlns:p14="http://schemas.microsoft.com/office/powerpoint/2010/main" val="1801225631"/>
      </p:ext>
    </p:extLst>
  </p:cSld>
  <p:clrMapOvr>
    <a:masterClrMapping/>
  </p:clrMapOvr>
  <p:transition>
    <p:wipe dir="r"/>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Full bleed photo">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4055094988"/>
      </p:ext>
    </p:extLst>
  </p:cSld>
  <p:clrMapOvr>
    <a:masterClrMapping/>
  </p:clrMapOvr>
  <p:transition>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37" name="Picture 36" descr="texture.png"/>
          <p:cNvPicPr>
            <a:picLocks noChangeAspect="1"/>
          </p:cNvPicPr>
          <p:nvPr userDrawn="1"/>
        </p:nvPicPr>
        <p:blipFill>
          <a:blip r:embed="rId3" cstate="print"/>
          <a:stretch>
            <a:fillRect/>
          </a:stretch>
        </p:blipFill>
        <p:spPr>
          <a:xfrm>
            <a:off x="-16929" y="1792"/>
            <a:ext cx="12205754" cy="6856215"/>
          </a:xfrm>
          <a:prstGeom prst="rect">
            <a:avLst/>
          </a:prstGeom>
        </p:spPr>
      </p:pic>
      <p:sp>
        <p:nvSpPr>
          <p:cNvPr id="40" name="Media Placeholder 39"/>
          <p:cNvSpPr>
            <a:spLocks noGrp="1"/>
          </p:cNvSpPr>
          <p:nvPr>
            <p:ph type="media" sz="quarter" idx="11" hasCustomPrompt="1"/>
          </p:nvPr>
        </p:nvSpPr>
        <p:spPr>
          <a:xfrm>
            <a:off x="3888008"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224" tIns="45613" rIns="91224" bIns="45613" rtlCol="0" anchor="ctr">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j-lt"/>
                <a:ea typeface="+mn-ea"/>
                <a:cs typeface="+mn-cs"/>
              </a:defRPr>
            </a:lvl1pPr>
          </a:lstStyle>
          <a:p>
            <a:r>
              <a:rPr lang="en-US" dirty="0" smtClean="0"/>
              <a:t>Click icon to add video</a:t>
            </a:r>
            <a:endParaRPr lang="en-US" dirty="0"/>
          </a:p>
        </p:txBody>
      </p:sp>
      <p:grpSp>
        <p:nvGrpSpPr>
          <p:cNvPr id="2" name="Group 5"/>
          <p:cNvGrpSpPr>
            <a:grpSpLocks/>
          </p:cNvGrpSpPr>
          <p:nvPr userDrawn="1"/>
        </p:nvGrpSpPr>
        <p:grpSpPr bwMode="auto">
          <a:xfrm>
            <a:off x="455615" y="6096003"/>
            <a:ext cx="841815" cy="447676"/>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3"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4"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5"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6"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7"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8"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9"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0"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1"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2"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3"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4"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5"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6"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grpSp>
    </p:spTree>
    <p:extLst>
      <p:ext uri="{BB962C8B-B14F-4D97-AF65-F5344CB8AC3E}">
        <p14:creationId xmlns:p14="http://schemas.microsoft.com/office/powerpoint/2010/main" val="3887829921"/>
      </p:ext>
    </p:extLst>
  </p:cSld>
  <p:clrMapOvr>
    <a:masterClrMapping/>
  </p:clrMapOvr>
  <p:transition>
    <p:wipe dir="r"/>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6929" y="1792"/>
            <a:ext cx="12205754" cy="6856215"/>
          </a:xfrm>
          <a:prstGeom prst="rect">
            <a:avLst/>
          </a:prstGeom>
        </p:spPr>
      </p:pic>
      <p:sp>
        <p:nvSpPr>
          <p:cNvPr id="21" name="Media Placeholder 20"/>
          <p:cNvSpPr>
            <a:spLocks noGrp="1"/>
          </p:cNvSpPr>
          <p:nvPr>
            <p:ph type="media" sz="quarter" idx="10" hasCustomPrompt="1"/>
          </p:nvPr>
        </p:nvSpPr>
        <p:spPr>
          <a:xfrm>
            <a:off x="5853968"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224" tIns="45613" rIns="91224" bIns="45613" rtlCol="0" anchor="ctr">
            <a:normAutofit/>
          </a:bodyPr>
          <a:lstStyle>
            <a:lvl1pPr marL="0" indent="0" algn="ctr" defTabSz="912348"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j-lt"/>
                <a:ea typeface="+mn-ea"/>
                <a:cs typeface="+mn-cs"/>
              </a:defRPr>
            </a:lvl1pPr>
          </a:lstStyle>
          <a:p>
            <a:r>
              <a:rPr lang="en-US" dirty="0" smtClean="0"/>
              <a:t>Click icon to add video</a:t>
            </a:r>
            <a:endParaRPr lang="en-US" dirty="0"/>
          </a:p>
        </p:txBody>
      </p:sp>
      <p:grpSp>
        <p:nvGrpSpPr>
          <p:cNvPr id="2" name="Group 5"/>
          <p:cNvGrpSpPr>
            <a:grpSpLocks/>
          </p:cNvGrpSpPr>
          <p:nvPr userDrawn="1"/>
        </p:nvGrpSpPr>
        <p:grpSpPr bwMode="auto">
          <a:xfrm>
            <a:off x="455615" y="6096003"/>
            <a:ext cx="841815" cy="447676"/>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912348" eaLnBrk="0" fontAlgn="base" hangingPunct="0">
                <a:lnSpc>
                  <a:spcPct val="90000"/>
                </a:lnSpc>
                <a:spcBef>
                  <a:spcPct val="0"/>
                </a:spcBef>
                <a:spcAft>
                  <a:spcPct val="0"/>
                </a:spcAft>
                <a:defRPr/>
              </a:pPr>
              <a:endParaRPr lang="en-US" sz="2400" dirty="0">
                <a:solidFill>
                  <a:srgbClr val="FFFFFF"/>
                </a:solidFill>
              </a:endParaRPr>
            </a:p>
          </p:txBody>
        </p:sp>
      </p:grpSp>
    </p:spTree>
    <p:extLst>
      <p:ext uri="{BB962C8B-B14F-4D97-AF65-F5344CB8AC3E}">
        <p14:creationId xmlns:p14="http://schemas.microsoft.com/office/powerpoint/2010/main" val="827834785"/>
      </p:ext>
    </p:extLst>
  </p:cSld>
  <p:clrMapOvr>
    <a:masterClrMapping/>
  </p:clrMapOvr>
  <p:transition>
    <p:wipe dir="r"/>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1588466605"/>
      </p:ext>
    </p:extLst>
  </p:cSld>
  <p:clrMapOvr>
    <a:masterClrMapping/>
  </p:clrMapOvr>
  <p:transition>
    <p:wipe dir="r"/>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Rectangle 33"/>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5" name="Freeform 34"/>
          <p:cNvSpPr>
            <a:spLocks/>
          </p:cNvSpPr>
          <p:nvPr userDrawn="1"/>
        </p:nvSpPr>
        <p:spPr bwMode="black">
          <a:xfrm>
            <a:off x="6126097"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6" name="Freeform 35"/>
          <p:cNvSpPr>
            <a:spLocks/>
          </p:cNvSpPr>
          <p:nvPr userDrawn="1"/>
        </p:nvSpPr>
        <p:spPr bwMode="black">
          <a:xfrm>
            <a:off x="5711188"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7" name="Freeform 36"/>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8" name="Freeform 37"/>
          <p:cNvSpPr>
            <a:spLocks/>
          </p:cNvSpPr>
          <p:nvPr userDrawn="1"/>
        </p:nvSpPr>
        <p:spPr bwMode="black">
          <a:xfrm>
            <a:off x="5979602"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9" name="Freeform 38"/>
          <p:cNvSpPr>
            <a:spLocks/>
          </p:cNvSpPr>
          <p:nvPr userDrawn="1"/>
        </p:nvSpPr>
        <p:spPr bwMode="black">
          <a:xfrm>
            <a:off x="5628611" y="5654351"/>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0" name="Freeform 39"/>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1" name="Freeform 40"/>
          <p:cNvSpPr>
            <a:spLocks/>
          </p:cNvSpPr>
          <p:nvPr userDrawn="1"/>
        </p:nvSpPr>
        <p:spPr bwMode="black">
          <a:xfrm>
            <a:off x="5845463" y="5525913"/>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2" name="Freeform 41"/>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3" name="Freeform 42"/>
          <p:cNvSpPr>
            <a:spLocks/>
          </p:cNvSpPr>
          <p:nvPr userDrawn="1"/>
        </p:nvSpPr>
        <p:spPr bwMode="black">
          <a:xfrm>
            <a:off x="6061831" y="5654351"/>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4" name="Freeform 43"/>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5" name="Freeform 44"/>
          <p:cNvSpPr>
            <a:spLocks/>
          </p:cNvSpPr>
          <p:nvPr userDrawn="1"/>
        </p:nvSpPr>
        <p:spPr bwMode="black">
          <a:xfrm>
            <a:off x="6280612" y="5525913"/>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7" name="Freeform 46"/>
          <p:cNvSpPr>
            <a:spLocks/>
          </p:cNvSpPr>
          <p:nvPr userDrawn="1"/>
        </p:nvSpPr>
        <p:spPr bwMode="black">
          <a:xfrm>
            <a:off x="6497462" y="5654351"/>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Tree>
    <p:extLst>
      <p:ext uri="{BB962C8B-B14F-4D97-AF65-F5344CB8AC3E}">
        <p14:creationId xmlns:p14="http://schemas.microsoft.com/office/powerpoint/2010/main" val="34175896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00"/>
                                        <p:tgtEl>
                                          <p:spTgt spid="3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00"/>
                                        <p:tgtEl>
                                          <p:spTgt spid="4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00"/>
                                        <p:tgtEl>
                                          <p:spTgt spid="43"/>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00"/>
                                        <p:tgtEl>
                                          <p:spTgt spid="4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700"/>
                                        <p:tgtEl>
                                          <p:spTgt spid="47"/>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700"/>
                                        <p:tgtEl>
                                          <p:spTgt spid="4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700"/>
                                        <p:tgtEl>
                                          <p:spTgt spid="4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700"/>
                                        <p:tgtEl>
                                          <p:spTgt spid="44"/>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700"/>
                                        <p:tgtEl>
                                          <p:spTgt spid="46"/>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3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4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43"/>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5"/>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47"/>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4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4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44"/>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46"/>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700"/>
                                        <p:tgtEl>
                                          <p:spTgt spid="3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700"/>
                                        <p:tgtEl>
                                          <p:spTgt spid="3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700"/>
                                        <p:tgtEl>
                                          <p:spTgt spid="3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700"/>
                                        <p:tgtEl>
                                          <p:spTgt spid="3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062573"/>
      </p:ext>
    </p:extLst>
  </p:cSld>
  <p:clrMapOvr>
    <a:masterClrMapping/>
  </p:clrMapOvr>
  <p:transition>
    <p:wipe dir="r"/>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436" y="3060643"/>
            <a:ext cx="2466906" cy="646115"/>
          </a:xfrm>
          <a:prstGeom prst="rect">
            <a:avLst/>
          </a:prstGeom>
          <a:noFill/>
        </p:spPr>
        <p:txBody>
          <a:bodyPr wrap="none" lIns="91224" tIns="45613" rIns="91224" bIns="45613" rtlCol="0">
            <a:spAutoFit/>
          </a:bodyPr>
          <a:lstStyle/>
          <a:p>
            <a:pPr defTabSz="912348" fontAlgn="base">
              <a:spcBef>
                <a:spcPct val="0"/>
              </a:spcBef>
              <a:spcAft>
                <a:spcPct val="0"/>
              </a:spcAft>
            </a:pPr>
            <a:r>
              <a:rPr lang="en-US" sz="3600" dirty="0">
                <a:solidFill>
                  <a:srgbClr val="FFFFFF"/>
                </a:solidFill>
              </a:rPr>
              <a:t>Thank you.</a:t>
            </a:r>
          </a:p>
        </p:txBody>
      </p:sp>
      <p:sp>
        <p:nvSpPr>
          <p:cNvPr id="20" name="Rectangle 19"/>
          <p:cNvSpPr>
            <a:spLocks noChangeArrowheads="1"/>
          </p:cNvSpPr>
          <p:nvPr userDrawn="1"/>
        </p:nvSpPr>
        <p:spPr bwMode="black">
          <a:xfrm>
            <a:off x="8409358" y="3708611"/>
            <a:ext cx="116616" cy="441827"/>
          </a:xfrm>
          <a:prstGeom prst="rect">
            <a:avLst/>
          </a:prstGeom>
          <a:solidFill>
            <a:schemeClr val="bg1"/>
          </a:solidFill>
          <a:ln w="9525">
            <a:noFill/>
            <a:miter lim="800000"/>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1" name="Freeform 20"/>
          <p:cNvSpPr>
            <a:spLocks/>
          </p:cNvSpPr>
          <p:nvPr userDrawn="1"/>
        </p:nvSpPr>
        <p:spPr bwMode="black">
          <a:xfrm>
            <a:off x="9088885" y="3697607"/>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2" name="Freeform 21"/>
          <p:cNvSpPr>
            <a:spLocks/>
          </p:cNvSpPr>
          <p:nvPr userDrawn="1"/>
        </p:nvSpPr>
        <p:spPr bwMode="black">
          <a:xfrm>
            <a:off x="7921375" y="3697607"/>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3" name="Freeform 22"/>
          <p:cNvSpPr>
            <a:spLocks noEditPoints="1"/>
          </p:cNvSpPr>
          <p:nvPr userDrawn="1"/>
        </p:nvSpPr>
        <p:spPr bwMode="black">
          <a:xfrm>
            <a:off x="9548392" y="3697607"/>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4" name="Freeform 23"/>
          <p:cNvSpPr>
            <a:spLocks/>
          </p:cNvSpPr>
          <p:nvPr userDrawn="1"/>
        </p:nvSpPr>
        <p:spPr bwMode="black">
          <a:xfrm>
            <a:off x="8676660" y="3697607"/>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5" name="Freeform 24"/>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6" name="Freeform 25"/>
          <p:cNvSpPr>
            <a:spLocks/>
          </p:cNvSpPr>
          <p:nvPr userDrawn="1"/>
        </p:nvSpPr>
        <p:spPr bwMode="black">
          <a:xfrm>
            <a:off x="7997133" y="2930335"/>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7" name="Freeform 26"/>
          <p:cNvSpPr>
            <a:spLocks/>
          </p:cNvSpPr>
          <p:nvPr userDrawn="1"/>
        </p:nvSpPr>
        <p:spPr bwMode="black">
          <a:xfrm>
            <a:off x="8299525" y="2721048"/>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8" name="Freeform 27"/>
          <p:cNvSpPr>
            <a:spLocks/>
          </p:cNvSpPr>
          <p:nvPr userDrawn="1"/>
        </p:nvSpPr>
        <p:spPr bwMode="black">
          <a:xfrm>
            <a:off x="8607334" y="2930183"/>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29" name="Freeform 28"/>
          <p:cNvSpPr>
            <a:spLocks/>
          </p:cNvSpPr>
          <p:nvPr userDrawn="1"/>
        </p:nvSpPr>
        <p:spPr bwMode="black">
          <a:xfrm>
            <a:off x="8908364" y="3082667"/>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0" name="Freeform 29"/>
          <p:cNvSpPr>
            <a:spLocks/>
          </p:cNvSpPr>
          <p:nvPr userDrawn="1"/>
        </p:nvSpPr>
        <p:spPr bwMode="black">
          <a:xfrm>
            <a:off x="9216349" y="2930335"/>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1" name="Freeform 30"/>
          <p:cNvSpPr>
            <a:spLocks/>
          </p:cNvSpPr>
          <p:nvPr userDrawn="1"/>
        </p:nvSpPr>
        <p:spPr bwMode="black">
          <a:xfrm>
            <a:off x="9524161" y="2721048"/>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2" name="Freeform 31"/>
          <p:cNvSpPr>
            <a:spLocks/>
          </p:cNvSpPr>
          <p:nvPr userDrawn="1"/>
        </p:nvSpPr>
        <p:spPr bwMode="black">
          <a:xfrm>
            <a:off x="9826545" y="2930335"/>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3" name="Freeform 32"/>
          <p:cNvSpPr>
            <a:spLocks/>
          </p:cNvSpPr>
          <p:nvPr userDrawn="1"/>
        </p:nvSpPr>
        <p:spPr bwMode="black">
          <a:xfrm>
            <a:off x="10134357" y="3082667"/>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Tree>
    <p:extLst>
      <p:ext uri="{BB962C8B-B14F-4D97-AF65-F5344CB8AC3E}">
        <p14:creationId xmlns:p14="http://schemas.microsoft.com/office/powerpoint/2010/main" val="15654323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36" name="Rectangle 35"/>
          <p:cNvSpPr>
            <a:spLocks noChangeArrowheads="1"/>
          </p:cNvSpPr>
          <p:nvPr userDrawn="1"/>
        </p:nvSpPr>
        <p:spPr bwMode="black">
          <a:xfrm>
            <a:off x="5884495" y="5844551"/>
            <a:ext cx="41443" cy="157016"/>
          </a:xfrm>
          <a:prstGeom prst="rect">
            <a:avLst/>
          </a:prstGeom>
          <a:solidFill>
            <a:schemeClr val="bg1"/>
          </a:solidFill>
          <a:ln w="9525">
            <a:noFill/>
            <a:miter lim="800000"/>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7" name="Freeform 36"/>
          <p:cNvSpPr>
            <a:spLocks/>
          </p:cNvSpPr>
          <p:nvPr userDrawn="1"/>
        </p:nvSpPr>
        <p:spPr bwMode="black">
          <a:xfrm>
            <a:off x="6126097" y="5840203"/>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8" name="Freeform 37"/>
          <p:cNvSpPr>
            <a:spLocks/>
          </p:cNvSpPr>
          <p:nvPr userDrawn="1"/>
        </p:nvSpPr>
        <p:spPr bwMode="black">
          <a:xfrm>
            <a:off x="5711188" y="5840203"/>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9" name="Freeform 38"/>
          <p:cNvSpPr>
            <a:spLocks noEditPoints="1"/>
          </p:cNvSpPr>
          <p:nvPr userDrawn="1"/>
        </p:nvSpPr>
        <p:spPr bwMode="black">
          <a:xfrm>
            <a:off x="6289285" y="5840203"/>
            <a:ext cx="164806"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0" name="Freeform 39"/>
          <p:cNvSpPr>
            <a:spLocks/>
          </p:cNvSpPr>
          <p:nvPr userDrawn="1"/>
        </p:nvSpPr>
        <p:spPr bwMode="black">
          <a:xfrm>
            <a:off x="5979602" y="5840203"/>
            <a:ext cx="107461"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1" name="Freeform 40"/>
          <p:cNvSpPr>
            <a:spLocks/>
          </p:cNvSpPr>
          <p:nvPr userDrawn="1"/>
        </p:nvSpPr>
        <p:spPr bwMode="black">
          <a:xfrm>
            <a:off x="5628611" y="5654351"/>
            <a:ext cx="39032" cy="8068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2" name="Freeform 41"/>
          <p:cNvSpPr>
            <a:spLocks/>
          </p:cNvSpPr>
          <p:nvPr userDrawn="1"/>
        </p:nvSpPr>
        <p:spPr bwMode="black">
          <a:xfrm>
            <a:off x="5738000"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3" name="Freeform 42"/>
          <p:cNvSpPr>
            <a:spLocks/>
          </p:cNvSpPr>
          <p:nvPr userDrawn="1"/>
        </p:nvSpPr>
        <p:spPr bwMode="black">
          <a:xfrm>
            <a:off x="5845463" y="5525913"/>
            <a:ext cx="39032"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4" name="Freeform 43"/>
          <p:cNvSpPr>
            <a:spLocks/>
          </p:cNvSpPr>
          <p:nvPr userDrawn="1"/>
        </p:nvSpPr>
        <p:spPr bwMode="black">
          <a:xfrm>
            <a:off x="5954852" y="5600088"/>
            <a:ext cx="39032"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5" name="Freeform 44"/>
          <p:cNvSpPr>
            <a:spLocks/>
          </p:cNvSpPr>
          <p:nvPr userDrawn="1"/>
        </p:nvSpPr>
        <p:spPr bwMode="black">
          <a:xfrm>
            <a:off x="6061831" y="5654351"/>
            <a:ext cx="41443" cy="8068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6" name="Freeform 45"/>
          <p:cNvSpPr>
            <a:spLocks/>
          </p:cNvSpPr>
          <p:nvPr userDrawn="1"/>
        </p:nvSpPr>
        <p:spPr bwMode="black">
          <a:xfrm>
            <a:off x="617122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7" name="Freeform 46"/>
          <p:cNvSpPr>
            <a:spLocks/>
          </p:cNvSpPr>
          <p:nvPr userDrawn="1"/>
        </p:nvSpPr>
        <p:spPr bwMode="black">
          <a:xfrm>
            <a:off x="6280612" y="5525913"/>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8" name="Freeform 47"/>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9" name="Freeform 48"/>
          <p:cNvSpPr>
            <a:spLocks/>
          </p:cNvSpPr>
          <p:nvPr userDrawn="1"/>
        </p:nvSpPr>
        <p:spPr bwMode="black">
          <a:xfrm>
            <a:off x="6497462" y="5654351"/>
            <a:ext cx="39515" cy="8068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Tree>
    <p:extLst>
      <p:ext uri="{BB962C8B-B14F-4D97-AF65-F5344CB8AC3E}">
        <p14:creationId xmlns:p14="http://schemas.microsoft.com/office/powerpoint/2010/main" val="19732386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00"/>
                                        <p:tgtEl>
                                          <p:spTgt spid="4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700"/>
                                        <p:tgtEl>
                                          <p:spTgt spid="4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00"/>
                                        <p:tgtEl>
                                          <p:spTgt spid="4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700"/>
                                        <p:tgtEl>
                                          <p:spTgt spid="47"/>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700"/>
                                        <p:tgtEl>
                                          <p:spTgt spid="49"/>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700"/>
                                        <p:tgtEl>
                                          <p:spTgt spid="42"/>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700"/>
                                        <p:tgtEl>
                                          <p:spTgt spid="44"/>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700"/>
                                        <p:tgtEl>
                                          <p:spTgt spid="4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700"/>
                                        <p:tgtEl>
                                          <p:spTgt spid="48"/>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41"/>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43"/>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4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49"/>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42"/>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44"/>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4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48"/>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700"/>
                                        <p:tgtEl>
                                          <p:spTgt spid="38"/>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700"/>
                                        <p:tgtEl>
                                          <p:spTgt spid="36"/>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700"/>
                                        <p:tgtEl>
                                          <p:spTgt spid="40"/>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700"/>
                                        <p:tgtEl>
                                          <p:spTgt spid="37"/>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34" name="TextBox 33"/>
          <p:cNvSpPr txBox="1"/>
          <p:nvPr userDrawn="1"/>
        </p:nvSpPr>
        <p:spPr>
          <a:xfrm>
            <a:off x="859436" y="3060643"/>
            <a:ext cx="2466906" cy="646115"/>
          </a:xfrm>
          <a:prstGeom prst="rect">
            <a:avLst/>
          </a:prstGeom>
          <a:noFill/>
        </p:spPr>
        <p:txBody>
          <a:bodyPr wrap="none" lIns="91224" tIns="45613" rIns="91224" bIns="45613" rtlCol="0">
            <a:spAutoFit/>
          </a:bodyPr>
          <a:lstStyle/>
          <a:p>
            <a:pPr defTabSz="912348" fontAlgn="base">
              <a:spcBef>
                <a:spcPct val="0"/>
              </a:spcBef>
              <a:spcAft>
                <a:spcPct val="0"/>
              </a:spcAft>
            </a:pPr>
            <a:r>
              <a:rPr lang="en-US" sz="3600" dirty="0">
                <a:solidFill>
                  <a:srgbClr val="FFFFFF"/>
                </a:solidFill>
              </a:rPr>
              <a:t>Thank you.</a:t>
            </a:r>
          </a:p>
        </p:txBody>
      </p:sp>
      <p:sp>
        <p:nvSpPr>
          <p:cNvPr id="35" name="Rectangle 34"/>
          <p:cNvSpPr>
            <a:spLocks noChangeArrowheads="1"/>
          </p:cNvSpPr>
          <p:nvPr userDrawn="1"/>
        </p:nvSpPr>
        <p:spPr bwMode="black">
          <a:xfrm>
            <a:off x="8409358" y="3708611"/>
            <a:ext cx="116616" cy="441827"/>
          </a:xfrm>
          <a:prstGeom prst="rect">
            <a:avLst/>
          </a:prstGeom>
          <a:solidFill>
            <a:schemeClr val="bg1"/>
          </a:solidFill>
          <a:ln w="9525">
            <a:noFill/>
            <a:miter lim="800000"/>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6" name="Freeform 35"/>
          <p:cNvSpPr>
            <a:spLocks/>
          </p:cNvSpPr>
          <p:nvPr userDrawn="1"/>
        </p:nvSpPr>
        <p:spPr bwMode="black">
          <a:xfrm>
            <a:off x="9088885" y="3697607"/>
            <a:ext cx="337641"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7" name="Freeform 36"/>
          <p:cNvSpPr>
            <a:spLocks/>
          </p:cNvSpPr>
          <p:nvPr userDrawn="1"/>
        </p:nvSpPr>
        <p:spPr bwMode="black">
          <a:xfrm>
            <a:off x="7921375" y="3697607"/>
            <a:ext cx="337641"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8" name="Freeform 37"/>
          <p:cNvSpPr>
            <a:spLocks noEditPoints="1"/>
          </p:cNvSpPr>
          <p:nvPr userDrawn="1"/>
        </p:nvSpPr>
        <p:spPr bwMode="black">
          <a:xfrm>
            <a:off x="9548392" y="3697607"/>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39" name="Freeform 38"/>
          <p:cNvSpPr>
            <a:spLocks/>
          </p:cNvSpPr>
          <p:nvPr userDrawn="1"/>
        </p:nvSpPr>
        <p:spPr bwMode="black">
          <a:xfrm>
            <a:off x="8676660" y="3697607"/>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0" name="Freeform 39"/>
          <p:cNvSpPr>
            <a:spLocks/>
          </p:cNvSpPr>
          <p:nvPr userDrawn="1"/>
        </p:nvSpPr>
        <p:spPr bwMode="black">
          <a:xfrm>
            <a:off x="7689324"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1" name="Freeform 40"/>
          <p:cNvSpPr>
            <a:spLocks/>
          </p:cNvSpPr>
          <p:nvPr userDrawn="1"/>
        </p:nvSpPr>
        <p:spPr bwMode="black">
          <a:xfrm>
            <a:off x="7997133" y="2930335"/>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2" name="Freeform 41"/>
          <p:cNvSpPr>
            <a:spLocks/>
          </p:cNvSpPr>
          <p:nvPr userDrawn="1"/>
        </p:nvSpPr>
        <p:spPr bwMode="black">
          <a:xfrm>
            <a:off x="8299525" y="2721048"/>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3" name="Freeform 42"/>
          <p:cNvSpPr>
            <a:spLocks/>
          </p:cNvSpPr>
          <p:nvPr userDrawn="1"/>
        </p:nvSpPr>
        <p:spPr bwMode="black">
          <a:xfrm>
            <a:off x="8607334" y="2930183"/>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4" name="Freeform 43"/>
          <p:cNvSpPr>
            <a:spLocks/>
          </p:cNvSpPr>
          <p:nvPr userDrawn="1"/>
        </p:nvSpPr>
        <p:spPr bwMode="black">
          <a:xfrm>
            <a:off x="8908364" y="3082667"/>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5" name="Freeform 44"/>
          <p:cNvSpPr>
            <a:spLocks/>
          </p:cNvSpPr>
          <p:nvPr userDrawn="1"/>
        </p:nvSpPr>
        <p:spPr bwMode="black">
          <a:xfrm>
            <a:off x="9216349" y="2930335"/>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6" name="Freeform 45"/>
          <p:cNvSpPr>
            <a:spLocks/>
          </p:cNvSpPr>
          <p:nvPr userDrawn="1"/>
        </p:nvSpPr>
        <p:spPr bwMode="black">
          <a:xfrm>
            <a:off x="9524161" y="2721048"/>
            <a:ext cx="111191" cy="69876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47" name="Freeform 46"/>
          <p:cNvSpPr>
            <a:spLocks/>
          </p:cNvSpPr>
          <p:nvPr userDrawn="1"/>
        </p:nvSpPr>
        <p:spPr bwMode="black">
          <a:xfrm>
            <a:off x="9826545" y="2930335"/>
            <a:ext cx="111191" cy="379291"/>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
        <p:nvSpPr>
          <p:cNvPr id="50" name="Freeform 49"/>
          <p:cNvSpPr>
            <a:spLocks/>
          </p:cNvSpPr>
          <p:nvPr userDrawn="1"/>
        </p:nvSpPr>
        <p:spPr bwMode="black">
          <a:xfrm>
            <a:off x="10134357" y="3082667"/>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lIns="91224" tIns="45613" rIns="91224" bIns="45613"/>
          <a:lstStyle/>
          <a:p>
            <a:pPr defTabSz="912348" fontAlgn="base">
              <a:spcBef>
                <a:spcPct val="0"/>
              </a:spcBef>
              <a:spcAft>
                <a:spcPct val="0"/>
              </a:spcAft>
            </a:pPr>
            <a:endParaRPr lang="en-US" sz="1900" dirty="0">
              <a:solidFill>
                <a:srgbClr val="0096D6"/>
              </a:solidFill>
            </a:endParaRPr>
          </a:p>
        </p:txBody>
      </p:sp>
    </p:spTree>
    <p:extLst>
      <p:ext uri="{BB962C8B-B14F-4D97-AF65-F5344CB8AC3E}">
        <p14:creationId xmlns:p14="http://schemas.microsoft.com/office/powerpoint/2010/main" val="24992475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700"/>
                                        <p:tgtEl>
                                          <p:spTgt spid="4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700"/>
                                        <p:tgtEl>
                                          <p:spTgt spid="4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700"/>
                                        <p:tgtEl>
                                          <p:spTgt spid="4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700"/>
                                        <p:tgtEl>
                                          <p:spTgt spid="4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700"/>
                                        <p:tgtEl>
                                          <p:spTgt spid="4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700"/>
                                        <p:tgtEl>
                                          <p:spTgt spid="4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700"/>
                                        <p:tgtEl>
                                          <p:spTgt spid="4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7"/>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700"/>
                                        <p:tgtEl>
                                          <p:spTgt spid="37"/>
                                        </p:tgtEl>
                                      </p:cBhvr>
                                    </p:animEffect>
                                  </p:childTnLst>
                                </p:cTn>
                              </p:par>
                              <p:par>
                                <p:cTn id="58" presetID="10" presetClass="entr" presetSubtype="0" fill="hold" nodeType="withEffect">
                                  <p:stCondLst>
                                    <p:cond delay="10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700"/>
                                        <p:tgtEl>
                                          <p:spTgt spid="35"/>
                                        </p:tgtEl>
                                      </p:cBhvr>
                                    </p:animEffect>
                                  </p:childTnLst>
                                </p:cTn>
                              </p:par>
                              <p:par>
                                <p:cTn id="61" presetID="10" presetClass="entr" presetSubtype="0" fill="hold" nodeType="withEffect">
                                  <p:stCondLst>
                                    <p:cond delay="20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700"/>
                                        <p:tgtEl>
                                          <p:spTgt spid="39"/>
                                        </p:tgtEl>
                                      </p:cBhvr>
                                    </p:animEffect>
                                  </p:childTnLst>
                                </p:cTn>
                              </p:par>
                              <p:par>
                                <p:cTn id="64" presetID="10" presetClass="entr" presetSubtype="0" fill="hold" nodeType="withEffect">
                                  <p:stCondLst>
                                    <p:cond delay="30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700"/>
                                        <p:tgtEl>
                                          <p:spTgt spid="36"/>
                                        </p:tgtEl>
                                      </p:cBhvr>
                                    </p:animEffect>
                                  </p:childTnLst>
                                </p:cTn>
                              </p:par>
                              <p:par>
                                <p:cTn id="67" presetID="10" presetClass="entr" presetSubtype="0" fill="hold" nodeType="withEffect">
                                  <p:stCondLst>
                                    <p:cond delay="4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1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useBgFill="1">
        <p:nvSpPr>
          <p:cNvPr id="3" name="Rectangle 2"/>
          <p:cNvSpPr/>
          <p:nvPr userDrawn="1"/>
        </p:nvSpPr>
        <p:spPr>
          <a:xfrm>
            <a:off x="217714" y="5863925"/>
            <a:ext cx="11771086" cy="72571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FFFFFF"/>
              </a:solidFill>
            </a:endParaRPr>
          </a:p>
        </p:txBody>
      </p:sp>
    </p:spTree>
    <p:extLst>
      <p:ext uri="{BB962C8B-B14F-4D97-AF65-F5344CB8AC3E}">
        <p14:creationId xmlns:p14="http://schemas.microsoft.com/office/powerpoint/2010/main" val="1993372916"/>
      </p:ext>
    </p:extLst>
  </p:cSld>
  <p:clrMapOvr>
    <a:masterClrMapping/>
  </p:clrMapOvr>
  <p:transition>
    <p:wipe dir="r"/>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729630"/>
      </p:ext>
    </p:extLst>
  </p:cSld>
  <p:clrMapOvr>
    <a:masterClrMapping/>
  </p:clrMapOvr>
  <p:transition>
    <p:wipe dir="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ullet_Title only (no color bar)">
    <p:spTree>
      <p:nvGrpSpPr>
        <p:cNvPr id="1" name=""/>
        <p:cNvGrpSpPr/>
        <p:nvPr/>
      </p:nvGrpSpPr>
      <p:grpSpPr>
        <a:xfrm>
          <a:off x="0" y="0"/>
          <a:ext cx="0" cy="0"/>
          <a:chOff x="0" y="0"/>
          <a:chExt cx="0" cy="0"/>
        </a:xfrm>
      </p:grpSpPr>
      <p:sp useBgFill="1">
        <p:nvSpPr>
          <p:cNvPr id="3" name="Rectangle 2"/>
          <p:cNvSpPr/>
          <p:nvPr userDrawn="1"/>
        </p:nvSpPr>
        <p:spPr>
          <a:xfrm>
            <a:off x="-291773" y="6261100"/>
            <a:ext cx="12755445" cy="3302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rtlCol="0" anchor="ctr"/>
          <a:lstStyle/>
          <a:p>
            <a:pPr algn="ctr" defTabSz="914400" fontAlgn="base">
              <a:spcBef>
                <a:spcPct val="0"/>
              </a:spcBef>
              <a:spcAft>
                <a:spcPct val="0"/>
              </a:spcAft>
            </a:pPr>
            <a:endParaRPr lang="en-US" sz="1800" dirty="0">
              <a:solidFill>
                <a:srgbClr val="FFFFFF"/>
              </a:solidFill>
            </a:endParaRPr>
          </a:p>
        </p:txBody>
      </p:sp>
      <p:sp>
        <p:nvSpPr>
          <p:cNvPr id="2" name="Title 1"/>
          <p:cNvSpPr>
            <a:spLocks noGrp="1"/>
          </p:cNvSpPr>
          <p:nvPr>
            <p:ph type="title"/>
          </p:nvPr>
        </p:nvSpPr>
        <p:spPr>
          <a:xfrm>
            <a:off x="452960" y="158894"/>
            <a:ext cx="11283129" cy="1111665"/>
          </a:xfrm>
        </p:spPr>
        <p:txBody>
          <a:bodyPr/>
          <a:lstStyle>
            <a:lvl1pPr algn="l" defTabSz="914133" rtl="0" eaLnBrk="1" latinLnBrk="0" hangingPunct="1">
              <a:lnSpc>
                <a:spcPct val="90000"/>
              </a:lnSpc>
              <a:spcBef>
                <a:spcPct val="0"/>
              </a:spcBef>
              <a:buNone/>
              <a:defRPr lang="en-US" sz="3600" b="0" kern="1200" spc="0" baseline="0" dirty="0">
                <a:solidFill>
                  <a:schemeClr val="accent5"/>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869330408"/>
      </p:ext>
    </p:extLst>
  </p:cSld>
  <p:clrMapOvr>
    <a:masterClrMapping/>
  </p:clrMapOvr>
  <p:transition>
    <p:wipe dir="r"/>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sp>
        <p:nvSpPr>
          <p:cNvPr id="39" name="Rectangle 38"/>
          <p:cNvSpPr/>
          <p:nvPr userDrawn="1"/>
        </p:nvSpPr>
        <p:spPr>
          <a:xfrm>
            <a:off x="4539386" y="5948785"/>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85"/>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85"/>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20" y="671958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23"/>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418441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123"/>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14"/>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13591988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68252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814"/>
            <a:ext cx="10813350" cy="2918779"/>
          </a:xfrm>
        </p:spPr>
        <p:txBody>
          <a:bodyPr/>
          <a:lstStyle>
            <a:lvl1pPr>
              <a:lnSpc>
                <a:spcPct val="90000"/>
              </a:lnSpc>
              <a:defRPr lang="en-US" sz="5400" b="0" kern="1200" spc="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0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31297594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6439527" y="295275"/>
            <a:ext cx="5508248"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4"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279672578"/>
      </p:ext>
    </p:extLst>
  </p:cSld>
  <p:clrMapOvr>
    <a:masterClrMapping/>
  </p:clrMapOvr>
  <p:transition>
    <p:wipe dir="r"/>
  </p:transition>
  <p:timing>
    <p:tnLst>
      <p:par>
        <p:cTn id="1" dur="indefinite" restart="never" nodeType="tmRoot"/>
      </p:par>
    </p:tnLst>
  </p:timing>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639"/>
            <a:ext cx="11589374" cy="3357797"/>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4107743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519"/>
            <a:ext cx="11589374" cy="1757670"/>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101377380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05669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34"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73"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6262400"/>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80000"/>
              </a:lnSpc>
              <a:spcBef>
                <a:spcPct val="0"/>
              </a:spcBef>
              <a:buNone/>
              <a:defRPr lang="en-US" sz="20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335080" y="6586395"/>
            <a:ext cx="3423144"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85000"/>
                  </a:schemeClr>
                </a:solidFill>
              </a:defRPr>
            </a:lvl1pPr>
          </a:lstStyle>
          <a:p>
            <a:pPr lvl="0"/>
            <a:r>
              <a:rPr lang="en-US" dirty="0" smtClean="0"/>
              <a:t>Source Name</a:t>
            </a:r>
            <a:endParaRPr lang="en-US" dirty="0"/>
          </a:p>
        </p:txBody>
      </p:sp>
    </p:spTree>
    <p:extLst>
      <p:ext uri="{BB962C8B-B14F-4D97-AF65-F5344CB8AC3E}">
        <p14:creationId xmlns:p14="http://schemas.microsoft.com/office/powerpoint/2010/main" val="187192790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15142684"/>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1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3"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98236058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bg1"/>
                </a:solidFill>
                <a:latin typeface="+mj-lt"/>
              </a:defRPr>
            </a:lvl1pPr>
            <a:lvl2pPr marL="635000" indent="-228600">
              <a:buClr>
                <a:srgbClr val="96CA4B"/>
              </a:buClr>
              <a:buFont typeface="Arial" pitchFamily="34" charset="0"/>
              <a:buChar char="•"/>
              <a:tabLst/>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bg1"/>
                </a:solidFill>
                <a:latin typeface="+mj-lt"/>
              </a:defRPr>
            </a:lvl1pPr>
            <a:lvl2pPr marL="635000" indent="-228600">
              <a:buClr>
                <a:srgbClr val="96CA4B"/>
              </a:buClr>
              <a:buFont typeface="Arial" pitchFamily="34" charset="0"/>
              <a:buChar char="•"/>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4" name="Text Placeholder 13"/>
          <p:cNvSpPr>
            <a:spLocks noGrp="1"/>
          </p:cNvSpPr>
          <p:nvPr>
            <p:ph type="body" sz="quarter" idx="13" hasCustomPrompt="1"/>
          </p:nvPr>
        </p:nvSpPr>
        <p:spPr>
          <a:xfrm>
            <a:off x="6430975" y="295275"/>
            <a:ext cx="5495551" cy="838200"/>
          </a:xfrm>
        </p:spPr>
        <p:txBody>
          <a:bodyPr lIns="82296" rIns="82296"/>
          <a:lstStyle>
            <a:lvl1pPr marL="0" indent="0">
              <a:lnSpc>
                <a:spcPct val="80000"/>
              </a:lnSpc>
              <a:spcBef>
                <a:spcPts val="0"/>
              </a:spcBef>
              <a:buFontTx/>
              <a:buNone/>
              <a:defRPr lang="en-US" sz="36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stStyle>
          <a:p>
            <a:pPr lvl="0"/>
            <a: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t>Two Column</a:t>
            </a:r>
            <a:b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br>
            <a: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t>Title Right</a:t>
            </a:r>
            <a:endParaRPr lang="en-US" dirty="0"/>
          </a:p>
        </p:txBody>
      </p:sp>
    </p:spTree>
    <p:extLst>
      <p:ext uri="{BB962C8B-B14F-4D97-AF65-F5344CB8AC3E}">
        <p14:creationId xmlns:p14="http://schemas.microsoft.com/office/powerpoint/2010/main" val="56062648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21" y="1600200"/>
            <a:ext cx="3457733" cy="4362450"/>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931650330"/>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63"/>
            <a:ext cx="9945743" cy="276999"/>
          </a:xfrm>
        </p:spPr>
        <p:txBody>
          <a:bodyPr wrap="square" anchor="b" anchorCtr="0">
            <a:noAutofit/>
          </a:bodyPr>
          <a:lstStyle>
            <a:lvl1pPr algn="l" defTabSz="804863">
              <a:lnSpc>
                <a:spcPct val="100000"/>
              </a:lnSpc>
              <a:spcBef>
                <a:spcPct val="50000"/>
              </a:spcBef>
              <a:buNone/>
              <a:defRPr sz="1200">
                <a:solidFill>
                  <a:schemeClr val="bg2">
                    <a:lumMod val="85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30933769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animated White">
    <p:spTree>
      <p:nvGrpSpPr>
        <p:cNvPr id="1" name=""/>
        <p:cNvGrpSpPr/>
        <p:nvPr/>
      </p:nvGrpSpPr>
      <p:grpSpPr>
        <a:xfrm>
          <a:off x="0" y="0"/>
          <a:ext cx="0" cy="0"/>
          <a:chOff x="0" y="0"/>
          <a:chExt cx="0" cy="0"/>
        </a:xfrm>
      </p:grpSpPr>
      <p:pic>
        <p:nvPicPr>
          <p:cNvPr id="7" name="Picture 6" descr="A19809x04G_al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400009"/>
            <a:ext cx="12188825" cy="4458135"/>
          </a:xfrm>
          <a:prstGeom prst="rect">
            <a:avLst/>
          </a:prstGeom>
        </p:spPr>
      </p:pic>
      <p:sp>
        <p:nvSpPr>
          <p:cNvPr id="24" name="Text Box 13"/>
          <p:cNvSpPr txBox="1">
            <a:spLocks noChangeArrowheads="1"/>
          </p:cNvSpPr>
          <p:nvPr userDrawn="1"/>
        </p:nvSpPr>
        <p:spPr bwMode="auto">
          <a:xfrm>
            <a:off x="0" y="529131"/>
            <a:ext cx="12154946" cy="246539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a:endParaRPr lang="en-US" dirty="0">
              <a:effectLst>
                <a:outerShdw blurRad="38100" dist="38100" dir="2700000" algn="tl">
                  <a:srgbClr val="000000">
                    <a:alpha val="43137"/>
                  </a:srgbClr>
                </a:outerShdw>
              </a:effectLst>
            </a:endParaRPr>
          </a:p>
        </p:txBody>
      </p:sp>
      <p:sp>
        <p:nvSpPr>
          <p:cNvPr id="42" name="Title 1"/>
          <p:cNvSpPr>
            <a:spLocks noGrp="1"/>
          </p:cNvSpPr>
          <p:nvPr>
            <p:ph type="ctrTitle" hasCustomPrompt="1"/>
          </p:nvPr>
        </p:nvSpPr>
        <p:spPr>
          <a:xfrm>
            <a:off x="354239" y="966535"/>
            <a:ext cx="5817289"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sp>
        <p:nvSpPr>
          <p:cNvPr id="60" name="Rectangle 4"/>
          <p:cNvSpPr>
            <a:spLocks noChangeArrowheads="1"/>
          </p:cNvSpPr>
          <p:nvPr userDrawn="1"/>
        </p:nvSpPr>
        <p:spPr bwMode="ltGray">
          <a:xfrm>
            <a:off x="354239" y="6591744"/>
            <a:ext cx="4559499" cy="169923"/>
          </a:xfrm>
          <a:prstGeom prst="rect">
            <a:avLst/>
          </a:prstGeom>
          <a:noFill/>
          <a:ln w="9525">
            <a:noFill/>
            <a:miter lim="800000"/>
            <a:headEnd/>
            <a:tailEnd/>
          </a:ln>
          <a:effectLst/>
        </p:spPr>
        <p:txBody>
          <a:bodyPr wrap="square" lIns="61601" tIns="30800" rIns="61601" bIns="30800" anchor="b" anchorCtr="0">
            <a:spAutoFit/>
          </a:bodyPr>
          <a:lstStyle/>
          <a:p>
            <a:pPr algn="l" defTabSz="610872">
              <a:lnSpc>
                <a:spcPct val="100000"/>
              </a:lnSpc>
            </a:pPr>
            <a:r>
              <a:rPr lang="en-US" sz="700" kern="1200" dirty="0" err="1" smtClean="0">
                <a:solidFill>
                  <a:schemeClr val="bg1">
                    <a:lumMod val="50000"/>
                  </a:schemeClr>
                </a:solidFill>
                <a:latin typeface="+mn-lt"/>
                <a:ea typeface="+mn-ea"/>
                <a:cs typeface="+mn-cs"/>
              </a:rPr>
              <a:t>C97</a:t>
            </a:r>
            <a:r>
              <a:rPr lang="en-US" sz="700" kern="1200" dirty="0" smtClean="0">
                <a:solidFill>
                  <a:schemeClr val="bg1">
                    <a:lumMod val="50000"/>
                  </a:schemeClr>
                </a:solidFill>
                <a:latin typeface="+mn-lt"/>
                <a:ea typeface="+mn-ea"/>
                <a:cs typeface="+mn-cs"/>
              </a:rPr>
              <a:t>-722470-00 © 2012 Cisco and/or its affiliates. All rights reserved.</a:t>
            </a:r>
            <a:endParaRPr lang="en-US" sz="700" kern="1200" dirty="0">
              <a:solidFill>
                <a:schemeClr val="bg1">
                  <a:lumMod val="50000"/>
                </a:schemeClr>
              </a:solidFill>
              <a:latin typeface="+mn-lt"/>
              <a:ea typeface="+mn-ea"/>
              <a:cs typeface="+mn-cs"/>
            </a:endParaRPr>
          </a:p>
        </p:txBody>
      </p:sp>
      <p:sp>
        <p:nvSpPr>
          <p:cNvPr id="61" name="Rectangle 5"/>
          <p:cNvSpPr>
            <a:spLocks noChangeArrowheads="1"/>
          </p:cNvSpPr>
          <p:nvPr userDrawn="1"/>
        </p:nvSpPr>
        <p:spPr bwMode="ltGray">
          <a:xfrm>
            <a:off x="10587179" y="6590010"/>
            <a:ext cx="844153" cy="169923"/>
          </a:xfrm>
          <a:prstGeom prst="rect">
            <a:avLst/>
          </a:prstGeom>
          <a:noFill/>
          <a:ln w="9525">
            <a:noFill/>
            <a:miter lim="800000"/>
            <a:headEnd/>
            <a:tailEnd/>
          </a:ln>
          <a:effectLst/>
        </p:spPr>
        <p:txBody>
          <a:bodyPr wrap="none" lIns="61601" tIns="30800" rIns="61601" bIns="30800" anchor="b">
            <a:spAutoFit/>
          </a:bodyPr>
          <a:lstStyle/>
          <a:p>
            <a:pPr algn="r" defTabSz="610872">
              <a:lnSpc>
                <a:spcPct val="100000"/>
              </a:lnSpc>
            </a:pPr>
            <a:r>
              <a:rPr lang="en-US" sz="700" dirty="0">
                <a:solidFill>
                  <a:srgbClr val="C0C0C0"/>
                </a:solidFill>
                <a:latin typeface="+mj-lt"/>
              </a:rPr>
              <a:t>Cisco Confidential</a:t>
            </a:r>
          </a:p>
        </p:txBody>
      </p:sp>
      <p:sp>
        <p:nvSpPr>
          <p:cNvPr id="62" name="Rectangle 7"/>
          <p:cNvSpPr>
            <a:spLocks noChangeArrowheads="1"/>
          </p:cNvSpPr>
          <p:nvPr userDrawn="1"/>
        </p:nvSpPr>
        <p:spPr bwMode="ltGray">
          <a:xfrm>
            <a:off x="11603734" y="6585906"/>
            <a:ext cx="235012" cy="169923"/>
          </a:xfrm>
          <a:prstGeom prst="rect">
            <a:avLst/>
          </a:prstGeom>
          <a:noFill/>
          <a:ln w="9525" algn="ctr">
            <a:noFill/>
            <a:miter lim="800000"/>
            <a:headEnd/>
            <a:tailEnd/>
          </a:ln>
          <a:effectLst/>
        </p:spPr>
        <p:txBody>
          <a:bodyPr wrap="none" lIns="61601" tIns="30800" rIns="61601" bIns="30800" anchor="b">
            <a:spAutoFit/>
          </a:bodyPr>
          <a:lstStyle/>
          <a:p>
            <a:pPr algn="r" defTabSz="610872">
              <a:lnSpc>
                <a:spcPct val="100000"/>
              </a:lnSpc>
            </a:pPr>
            <a:fld id="{DFCF27A5-1A5B-48D3-A060-2758FFBB1ADD}" type="slidenum">
              <a:rPr lang="en-US" sz="700">
                <a:solidFill>
                  <a:srgbClr val="C0C0C0"/>
                </a:solidFill>
                <a:latin typeface="+mj-lt"/>
              </a:rPr>
              <a:pPr algn="r" defTabSz="610872">
                <a:lnSpc>
                  <a:spcPct val="100000"/>
                </a:lnSpc>
              </a:pPr>
              <a:t>‹#›</a:t>
            </a:fld>
            <a:endParaRPr lang="en-US" sz="700" dirty="0">
              <a:solidFill>
                <a:srgbClr val="C0C0C0"/>
              </a:solidFill>
              <a:latin typeface="+mj-lt"/>
            </a:endParaRPr>
          </a:p>
        </p:txBody>
      </p:sp>
      <p:grpSp>
        <p:nvGrpSpPr>
          <p:cNvPr id="2" name="Group 1"/>
          <p:cNvGrpSpPr/>
          <p:nvPr userDrawn="1"/>
        </p:nvGrpSpPr>
        <p:grpSpPr>
          <a:xfrm>
            <a:off x="36" y="2372078"/>
            <a:ext cx="12188822" cy="186491"/>
            <a:chOff x="35" y="882679"/>
            <a:chExt cx="12188823" cy="186490"/>
          </a:xfrm>
        </p:grpSpPr>
        <p:sp>
          <p:nvSpPr>
            <p:cNvPr id="25" name="Rectangle 24"/>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26" name="Rectangle 25"/>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grpSp>
        <p:nvGrpSpPr>
          <p:cNvPr id="31" name="Group 9"/>
          <p:cNvGrpSpPr/>
          <p:nvPr userDrawn="1"/>
        </p:nvGrpSpPr>
        <p:grpSpPr>
          <a:xfrm flipH="1">
            <a:off x="36" y="6216928"/>
            <a:ext cx="12188822"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grpSp>
        <p:nvGrpSpPr>
          <p:cNvPr id="34" name="Group 67"/>
          <p:cNvGrpSpPr/>
          <p:nvPr userDrawn="1"/>
        </p:nvGrpSpPr>
        <p:grpSpPr>
          <a:xfrm>
            <a:off x="268235" y="215287"/>
            <a:ext cx="839969" cy="447811"/>
            <a:chOff x="609606" y="528528"/>
            <a:chExt cx="1444732" cy="763787"/>
          </a:xfrm>
          <a:solidFill>
            <a:schemeClr val="bg1"/>
          </a:solidFill>
        </p:grpSpPr>
        <p:sp>
          <p:nvSpPr>
            <p:cNvPr id="35" name="Rectangle 3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a:solidFill>
                  <a:srgbClr val="0096D6"/>
                </a:solidFill>
              </a:endParaRPr>
            </a:p>
          </p:txBody>
        </p:sp>
        <p:sp>
          <p:nvSpPr>
            <p:cNvPr id="36" name="Freeform 3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37" name="Freeform 3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38" name="Freeform 3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a:solidFill>
                  <a:srgbClr val="0096D6"/>
                </a:solidFill>
              </a:endParaRPr>
            </a:p>
          </p:txBody>
        </p:sp>
        <p:sp>
          <p:nvSpPr>
            <p:cNvPr id="39" name="Freeform 3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a:solidFill>
                  <a:srgbClr val="0096D6"/>
                </a:solidFill>
              </a:endParaRPr>
            </a:p>
          </p:txBody>
        </p:sp>
        <p:sp>
          <p:nvSpPr>
            <p:cNvPr id="56" name="Freeform 55"/>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sp>
          <p:nvSpPr>
            <p:cNvPr id="57" name="Freeform 56"/>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58" name="Freeform 57"/>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4" name="Freeform 6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5" name="Freeform 6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a:solidFill>
                  <a:srgbClr val="0096D6"/>
                </a:solidFill>
              </a:endParaRPr>
            </a:p>
          </p:txBody>
        </p:sp>
        <p:sp>
          <p:nvSpPr>
            <p:cNvPr id="66" name="Freeform 6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7" name="Freeform 6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8" name="Freeform 6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9" name="Freeform 6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grpSp>
    </p:spTree>
    <p:extLst>
      <p:ext uri="{BB962C8B-B14F-4D97-AF65-F5344CB8AC3E}">
        <p14:creationId xmlns:p14="http://schemas.microsoft.com/office/powerpoint/2010/main" val="831552167"/>
      </p:ext>
    </p:extLst>
  </p:cSld>
  <p:clrMapOvr>
    <a:masterClrMapping/>
  </p:clrMapOvr>
  <p:transition>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31"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797035173"/>
      </p:ext>
    </p:extLst>
  </p:cSld>
  <p:clrMapOvr>
    <a:masterClrMapping/>
  </p:clrMapOvr>
  <p:transition>
    <p:wipe dir="r"/>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lgn="l" defTabSz="914400" rtl="0" eaLnBrk="1" latinLnBrk="0" hangingPunct="1">
              <a:lnSpc>
                <a:spcPct val="80000"/>
              </a:lnSpc>
              <a:spcBef>
                <a:spcPct val="0"/>
              </a:spcBef>
              <a:buFontTx/>
              <a:buNone/>
              <a:defRPr lang="en-US" sz="2400" b="0" kern="1200" spc="0" baseline="0" dirty="0" smtClean="0">
                <a:solidFill>
                  <a:schemeClr val="bg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63390368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410325926"/>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8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pic>
        <p:nvPicPr>
          <p:cNvPr id="6" name="Picture 5" descr="bottom bar.jpg"/>
          <p:cNvPicPr>
            <a:picLocks noChangeAspect="1"/>
          </p:cNvPicPr>
          <p:nvPr userDrawn="1"/>
        </p:nvPicPr>
        <p:blipFill>
          <a:blip r:embed="rId2" cstate="print"/>
          <a:srcRect/>
          <a:stretch>
            <a:fillRect/>
          </a:stretch>
        </p:blipFill>
        <p:spPr>
          <a:xfrm>
            <a:off x="471367" y="6378339"/>
            <a:ext cx="11246096" cy="162912"/>
          </a:xfrm>
          <a:prstGeom prst="rect">
            <a:avLst/>
          </a:prstGeom>
        </p:spPr>
      </p:pic>
    </p:spTree>
    <p:extLst>
      <p:ext uri="{BB962C8B-B14F-4D97-AF65-F5344CB8AC3E}">
        <p14:creationId xmlns:p14="http://schemas.microsoft.com/office/powerpoint/2010/main" val="2485478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26" y="777667"/>
            <a:ext cx="119061" cy="5287676"/>
          </a:xfrm>
          <a:prstGeom prst="rect">
            <a:avLst/>
          </a:prstGeom>
          <a:noFill/>
          <a:ln>
            <a:noFill/>
          </a:ln>
        </p:spPr>
      </p:pic>
      <p:sp>
        <p:nvSpPr>
          <p:cNvPr id="5"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6"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7"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70969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4534671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194" y="4279541"/>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65" y="311275"/>
            <a:ext cx="1210841" cy="480227"/>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FFFFFF"/>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FFFFFF"/>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FFFFFF"/>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FFFFFF"/>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FFFFFF"/>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FFFFFF"/>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FFFFFF"/>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FFFFFF"/>
                </a:solidFill>
              </a:endParaRPr>
            </a:p>
          </p:txBody>
        </p:sp>
      </p:grpSp>
      <p:sp>
        <p:nvSpPr>
          <p:cNvPr id="2" name="Title 1"/>
          <p:cNvSpPr>
            <a:spLocks noGrp="1"/>
          </p:cNvSpPr>
          <p:nvPr>
            <p:ph type="ctrTitle" hasCustomPrompt="1"/>
          </p:nvPr>
        </p:nvSpPr>
        <p:spPr>
          <a:xfrm>
            <a:off x="278284"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Demo Title</a:t>
            </a:r>
            <a:endParaRPr lang="en-US" dirty="0"/>
          </a:p>
        </p:txBody>
      </p:sp>
      <p:sp>
        <p:nvSpPr>
          <p:cNvPr id="31" name="Picture Placeholder 30"/>
          <p:cNvSpPr>
            <a:spLocks noGrp="1"/>
          </p:cNvSpPr>
          <p:nvPr>
            <p:ph type="pic" sz="quarter" idx="10" hasCustomPrompt="1"/>
          </p:nvPr>
        </p:nvSpPr>
        <p:spPr>
          <a:xfrm>
            <a:off x="7385342"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60853219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56"/>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6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878471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67982097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2843513939"/>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09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73345613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77"/>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121530576"/>
      </p:ext>
    </p:extLst>
  </p:cSld>
  <p:clrMapOvr>
    <a:masterClrMapping/>
  </p:clrMapOvr>
  <p:transition>
    <p:wipe dir="r"/>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1_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9" name="Title 8"/>
          <p:cNvSpPr>
            <a:spLocks noGrp="1"/>
          </p:cNvSpPr>
          <p:nvPr>
            <p:ph type="title"/>
          </p:nvPr>
        </p:nvSpPr>
        <p:spPr>
          <a:xfrm>
            <a:off x="306191" y="72909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734080852"/>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11"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82"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00"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82"/>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82"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09"/>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82" y="5183109"/>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132209452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83" y="311019"/>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06121918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96918716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66"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46904991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308271832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93532623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83"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62"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3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70"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85"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200" y="552583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44"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60"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3606902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430"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36" y="293032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817" y="272097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122"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8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8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63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382434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4" name="Rectangle 3"/>
          <p:cNvSpPr>
            <a:spLocks noChangeArrowheads="1"/>
          </p:cNvSpPr>
          <p:nvPr/>
        </p:nvSpPr>
        <p:spPr bwMode="black">
          <a:xfrm>
            <a:off x="5830183"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5" name="Freeform 4"/>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6" name="Freeform 5"/>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7" name="Freeform 6"/>
          <p:cNvSpPr>
            <a:spLocks noEditPoints="1"/>
          </p:cNvSpPr>
          <p:nvPr userDrawn="1"/>
        </p:nvSpPr>
        <p:spPr bwMode="black">
          <a:xfrm>
            <a:off x="6369762"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8" name="Freeform 7"/>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9" name="Freeform 8"/>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0" name="Freeform 9"/>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5778054" y="552583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6066570"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212385"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6358200" y="552583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6501444"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6647260"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289140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320103045"/>
      </p:ext>
    </p:extLst>
  </p:cSld>
  <p:clrMapOvr>
    <a:masterClrMapping/>
  </p:clrMapOvr>
  <p:transition>
    <p:wipe dir="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34" name="TextBox 33"/>
          <p:cNvSpPr txBox="1"/>
          <p:nvPr userDrawn="1"/>
        </p:nvSpPr>
        <p:spPr>
          <a:xfrm>
            <a:off x="859364" y="306063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35" name="Freeform 34"/>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7" name="Freeform 36"/>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9" name="Freeform 38"/>
          <p:cNvSpPr>
            <a:spLocks/>
          </p:cNvSpPr>
          <p:nvPr/>
        </p:nvSpPr>
        <p:spPr bwMode="black">
          <a:xfrm>
            <a:off x="7455430"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0" name="Freeform 39"/>
          <p:cNvSpPr>
            <a:spLocks/>
          </p:cNvSpPr>
          <p:nvPr/>
        </p:nvSpPr>
        <p:spPr bwMode="black">
          <a:xfrm>
            <a:off x="7865736" y="293032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8268817" y="272097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8679122"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3" name="Freeform 42"/>
          <p:cNvSpPr>
            <a:spLocks/>
          </p:cNvSpPr>
          <p:nvPr/>
        </p:nvSpPr>
        <p:spPr bwMode="black">
          <a:xfrm>
            <a:off x="9080293" y="308258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10714295" y="308258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3578348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700"/>
                                        <p:tgtEl>
                                          <p:spTgt spid="40"/>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700"/>
                                        <p:tgtEl>
                                          <p:spTgt spid="41"/>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700"/>
                                        <p:tgtEl>
                                          <p:spTgt spid="42"/>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00"/>
                                        <p:tgtEl>
                                          <p:spTgt spid="4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700"/>
                                        <p:tgtEl>
                                          <p:spTgt spid="44"/>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700"/>
                                        <p:tgtEl>
                                          <p:spTgt spid="4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700"/>
                                        <p:tgtEl>
                                          <p:spTgt spid="47"/>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39"/>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1"/>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3"/>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5"/>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47"/>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0"/>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2"/>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4"/>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6"/>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nodeType="withEffect">
                                  <p:stCondLst>
                                    <p:cond delay="10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700"/>
                                        <p:tgtEl>
                                          <p:spTgt spid="19"/>
                                        </p:tgtEl>
                                      </p:cBhvr>
                                    </p:animEffect>
                                  </p:childTnLst>
                                </p:cTn>
                              </p:par>
                              <p:par>
                                <p:cTn id="61" presetID="10" presetClass="entr" presetSubtype="0" fill="hold"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058159" y="304800"/>
            <a:ext cx="9911883" cy="838200"/>
          </a:xfrm>
        </p:spPr>
        <p:txBody>
          <a:bodyPr/>
          <a:lstStyle>
            <a:lvl1pPr>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848567" y="1625147"/>
            <a:ext cx="10413399" cy="3803196"/>
          </a:xfrm>
        </p:spPr>
        <p:txBody>
          <a:bodyPr anchor="ctr" anchorCtr="1"/>
          <a:lstStyle>
            <a:lvl1pPr>
              <a:buNone/>
              <a:defRPr/>
            </a:lvl1pPr>
          </a:lstStyle>
          <a:p>
            <a:r>
              <a:rPr lang="en-US" dirty="0" smtClean="0"/>
              <a:t>Click icon to add chart</a:t>
            </a:r>
            <a:endParaRPr lang="en-US" dirty="0"/>
          </a:p>
        </p:txBody>
      </p:sp>
    </p:spTree>
    <p:extLst>
      <p:ext uri="{BB962C8B-B14F-4D97-AF65-F5344CB8AC3E}">
        <p14:creationId xmlns:p14="http://schemas.microsoft.com/office/powerpoint/2010/main" val="39332681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11563278" y="6624363"/>
            <a:ext cx="322946" cy="236812"/>
          </a:xfrm>
          <a:prstGeom prst="rect">
            <a:avLst/>
          </a:prstGeom>
          <a:noFill/>
          <a:ln w="9525" algn="ctr">
            <a:noFill/>
            <a:miter lim="800000"/>
            <a:headEnd/>
            <a:tailEnd/>
          </a:ln>
          <a:effectLst/>
        </p:spPr>
        <p:txBody>
          <a:bodyPr wrap="none" lIns="82124" tIns="41061" rIns="82124" bIns="41061" anchor="b">
            <a:spAutoFit/>
          </a:bodyPr>
          <a:lstStyle/>
          <a:p>
            <a:pPr algn="r" defTabSz="814388">
              <a:defRPr/>
            </a:pPr>
            <a:fld id="{6A74C307-C507-4368-8336-9B454F457DD1}" type="slidenum">
              <a:rPr lang="en-US" sz="1000">
                <a:solidFill>
                  <a:srgbClr val="8E8E95"/>
                </a:solidFill>
                <a:cs typeface="Arial" charset="0"/>
              </a:rPr>
              <a:pPr algn="r" defTabSz="814388">
                <a:defRPr/>
              </a:pPr>
              <a:t>‹#›</a:t>
            </a:fld>
            <a:endParaRPr lang="en-US" sz="1000" dirty="0">
              <a:solidFill>
                <a:srgbClr val="8E8E95"/>
              </a:solidFill>
              <a:cs typeface="Arial" charset="0"/>
            </a:endParaRPr>
          </a:p>
        </p:txBody>
      </p:sp>
      <p:sp>
        <p:nvSpPr>
          <p:cNvPr id="7" name="Rectangle 7"/>
          <p:cNvSpPr>
            <a:spLocks noChangeArrowheads="1"/>
          </p:cNvSpPr>
          <p:nvPr userDrawn="1"/>
        </p:nvSpPr>
        <p:spPr bwMode="ltGray">
          <a:xfrm>
            <a:off x="11563278" y="6624363"/>
            <a:ext cx="322946" cy="236812"/>
          </a:xfrm>
          <a:prstGeom prst="rect">
            <a:avLst/>
          </a:prstGeom>
          <a:noFill/>
          <a:ln w="9525" algn="ctr">
            <a:noFill/>
            <a:miter lim="800000"/>
            <a:headEnd/>
            <a:tailEnd/>
          </a:ln>
          <a:effectLst/>
        </p:spPr>
        <p:txBody>
          <a:bodyPr wrap="none" lIns="82124" tIns="41061" rIns="82124" bIns="41061" anchor="b">
            <a:spAutoFit/>
          </a:bodyPr>
          <a:lstStyle/>
          <a:p>
            <a:pPr algn="r" defTabSz="814388">
              <a:defRPr/>
            </a:pPr>
            <a:fld id="{39D3A8DE-0615-428B-BF2C-76EF6755EC85}" type="slidenum">
              <a:rPr lang="en-US" sz="1000">
                <a:solidFill>
                  <a:srgbClr val="8E8E95"/>
                </a:solidFill>
                <a:cs typeface="Arial" charset="0"/>
              </a:rPr>
              <a:pPr algn="r" defTabSz="814388">
                <a:defRPr/>
              </a:pPr>
              <a:t>‹#›</a:t>
            </a:fld>
            <a:endParaRPr lang="en-US" sz="1000" dirty="0">
              <a:solidFill>
                <a:srgbClr val="8E8E95"/>
              </a:solidFill>
              <a:cs typeface="Arial" charset="0"/>
            </a:endParaRPr>
          </a:p>
        </p:txBody>
      </p:sp>
      <p:sp>
        <p:nvSpPr>
          <p:cNvPr id="2" name="Title 1"/>
          <p:cNvSpPr>
            <a:spLocks noGrp="1"/>
          </p:cNvSpPr>
          <p:nvPr>
            <p:ph type="title"/>
          </p:nvPr>
        </p:nvSpPr>
        <p:spPr>
          <a:xfrm>
            <a:off x="1058159" y="304800"/>
            <a:ext cx="9911883" cy="8382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0"/>
          </p:nvPr>
        </p:nvSpPr>
        <p:spPr>
          <a:xfrm>
            <a:off x="1058159" y="1186542"/>
            <a:ext cx="9911883" cy="381000"/>
          </a:xfrm>
        </p:spPr>
        <p:txBody>
          <a:bodyPr anchor="ctr">
            <a:noAutofit/>
          </a:bodyPr>
          <a:lstStyle>
            <a:lvl1pPr>
              <a:buFontTx/>
              <a:buNone/>
              <a:defRPr sz="2400"/>
            </a:lvl1pPr>
            <a:lvl2pPr>
              <a:defRPr sz="2400"/>
            </a:lvl2pPr>
            <a:lvl3pPr>
              <a:defRPr sz="2400"/>
            </a:lvl3pPr>
            <a:lvl4pPr>
              <a:defRPr sz="2400"/>
            </a:lvl4pPr>
            <a:lvl5pPr>
              <a:defRPr sz="2400"/>
            </a:lvl5pPr>
          </a:lstStyle>
          <a:p>
            <a:pPr lvl="0"/>
            <a:r>
              <a:rPr lang="en-US" smtClean="0"/>
              <a:t>Click to edit Master text styles</a:t>
            </a:r>
          </a:p>
        </p:txBody>
      </p:sp>
      <p:sp>
        <p:nvSpPr>
          <p:cNvPr id="10" name="Text Placeholder 9"/>
          <p:cNvSpPr>
            <a:spLocks noGrp="1"/>
          </p:cNvSpPr>
          <p:nvPr>
            <p:ph type="body" sz="quarter" idx="11"/>
          </p:nvPr>
        </p:nvSpPr>
        <p:spPr>
          <a:xfrm>
            <a:off x="1058059" y="6372572"/>
            <a:ext cx="9945743" cy="307777"/>
          </a:xfrm>
        </p:spPr>
        <p:txBody>
          <a:bodyPr anchor="b">
            <a:spAutoFit/>
          </a:bodyPr>
          <a:lstStyle>
            <a:lvl1pPr algn="l" defTabSz="804863">
              <a:lnSpc>
                <a:spcPct val="100000"/>
              </a:lnSpc>
              <a:spcBef>
                <a:spcPct val="50000"/>
              </a:spcBef>
              <a:buNone/>
              <a:defRPr sz="1400"/>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smtClean="0"/>
              <a:t>Click to edit Master text styles</a:t>
            </a:r>
          </a:p>
        </p:txBody>
      </p:sp>
    </p:spTree>
    <p:extLst>
      <p:ext uri="{BB962C8B-B14F-4D97-AF65-F5344CB8AC3E}">
        <p14:creationId xmlns:p14="http://schemas.microsoft.com/office/powerpoint/2010/main" val="29365986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7695" y="356616"/>
            <a:ext cx="9911883" cy="838200"/>
          </a:xfrm>
        </p:spPr>
        <p:txBody>
          <a:bodyPr anchor="ctr"/>
          <a:lstStyle>
            <a:lvl1pPr>
              <a:lnSpc>
                <a:spcPct val="80000"/>
              </a:lnSpc>
              <a:defRPr sz="3600" b="0"/>
            </a:lvl1pPr>
          </a:lstStyle>
          <a:p>
            <a:r>
              <a:rPr lang="en-US" dirty="0" smtClean="0"/>
              <a:t>Click to edit Master title style</a:t>
            </a:r>
            <a:endParaRPr lang="en-US" dirty="0"/>
          </a:p>
        </p:txBody>
      </p:sp>
    </p:spTree>
    <p:extLst>
      <p:ext uri="{BB962C8B-B14F-4D97-AF65-F5344CB8AC3E}">
        <p14:creationId xmlns:p14="http://schemas.microsoft.com/office/powerpoint/2010/main" val="3087011973"/>
      </p:ext>
    </p:extLst>
  </p:cSld>
  <p:clrMapOvr>
    <a:masterClrMapping/>
  </p:clrMapOvr>
  <p:transition>
    <p:wipe dir="r"/>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sp>
        <p:nvSpPr>
          <p:cNvPr id="39" name="Rectangle 38"/>
          <p:cNvSpPr/>
          <p:nvPr userDrawn="1"/>
        </p:nvSpPr>
        <p:spPr>
          <a:xfrm>
            <a:off x="4539385" y="5948783"/>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83"/>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83"/>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18" y="671958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1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09"/>
            <a:ext cx="10813350" cy="2918779"/>
          </a:xfrm>
        </p:spPr>
        <p:txBody>
          <a:bodyPr/>
          <a:lstStyle>
            <a:lvl1pPr>
              <a:lnSpc>
                <a:spcPct val="90000"/>
              </a:lnSpc>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999"/>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4193042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11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09"/>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999"/>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26587930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ctrTitle" hasCustomPrompt="1"/>
          </p:nvPr>
        </p:nvSpPr>
        <p:spPr>
          <a:xfrm>
            <a:off x="295114" y="1236809"/>
            <a:ext cx="10813350" cy="2918779"/>
          </a:xfrm>
        </p:spPr>
        <p:txBody>
          <a:bodyPr/>
          <a:lstStyle>
            <a:lvl1pPr>
              <a:lnSpc>
                <a:spcPct val="90000"/>
              </a:lnSpc>
              <a:defRPr lang="en-US" sz="5400" b="0" kern="1200" spc="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999"/>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42733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809"/>
            <a:ext cx="10813350" cy="2918779"/>
          </a:xfrm>
        </p:spPr>
        <p:txBody>
          <a:bodyPr/>
          <a:lstStyle>
            <a:lvl1pPr>
              <a:lnSpc>
                <a:spcPct val="90000"/>
              </a:lnSpc>
              <a:defRPr lang="en-US" sz="5400" b="0" kern="1200" spc="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1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999"/>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1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1891839204"/>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638"/>
            <a:ext cx="11589374" cy="3357797"/>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699395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54"/>
            <a:ext cx="11300057" cy="3438525"/>
          </a:xfrm>
          <a:prstGeom prst="rect">
            <a:avLst/>
          </a:prstGeom>
          <a:noFill/>
        </p:spPr>
      </p:pic>
      <p:sp>
        <p:nvSpPr>
          <p:cNvPr id="26" name="Rectangle 25"/>
          <p:cNvSpPr/>
          <p:nvPr userDrawn="1"/>
        </p:nvSpPr>
        <p:spPr>
          <a:xfrm>
            <a:off x="289736" y="3020519"/>
            <a:ext cx="11589374" cy="1757670"/>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7770959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1966851536"/>
      </p:ext>
    </p:extLst>
  </p:cSld>
  <p:clrMapOvr>
    <a:masterClrMapping/>
  </p:clrMapOvr>
  <p:transition>
    <p:wipe dir="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491965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32"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72"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962289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80000"/>
              </a:lnSpc>
              <a:spcBef>
                <a:spcPct val="0"/>
              </a:spcBef>
              <a:buNone/>
              <a:defRPr lang="en-US" sz="20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335080" y="6586393"/>
            <a:ext cx="3423144"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85000"/>
                  </a:schemeClr>
                </a:solidFill>
              </a:defRPr>
            </a:lvl1pPr>
          </a:lstStyle>
          <a:p>
            <a:pPr lvl="0"/>
            <a:r>
              <a:rPr lang="en-US" dirty="0" smtClean="0"/>
              <a:t>Source Name</a:t>
            </a:r>
            <a:endParaRPr lang="en-US" dirty="0"/>
          </a:p>
        </p:txBody>
      </p:sp>
    </p:spTree>
    <p:extLst>
      <p:ext uri="{BB962C8B-B14F-4D97-AF65-F5344CB8AC3E}">
        <p14:creationId xmlns:p14="http://schemas.microsoft.com/office/powerpoint/2010/main" val="290396607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92051449"/>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1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
        <p:nvSpPr>
          <p:cNvPr id="3" name="Rectangle 4"/>
          <p:cNvSpPr>
            <a:spLocks noChangeArrowheads="1"/>
          </p:cNvSpPr>
          <p:nvPr userDrawn="1"/>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724735893"/>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bg1"/>
                </a:solidFill>
                <a:latin typeface="+mj-lt"/>
              </a:defRPr>
            </a:lvl1pPr>
            <a:lvl2pPr marL="635000" indent="-228600">
              <a:buClr>
                <a:srgbClr val="96CA4B"/>
              </a:buClr>
              <a:buFont typeface="Arial" pitchFamily="34" charset="0"/>
              <a:buChar char="•"/>
              <a:tabLst/>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bg1"/>
                </a:solidFill>
                <a:latin typeface="+mj-lt"/>
              </a:defRPr>
            </a:lvl1pPr>
            <a:lvl2pPr marL="635000" indent="-228600">
              <a:buClr>
                <a:srgbClr val="96CA4B"/>
              </a:buClr>
              <a:buFont typeface="Arial" pitchFamily="34" charset="0"/>
              <a:buChar char="•"/>
              <a:defRPr>
                <a:solidFill>
                  <a:schemeClr val="bg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4" name="Text Placeholder 13"/>
          <p:cNvSpPr>
            <a:spLocks noGrp="1"/>
          </p:cNvSpPr>
          <p:nvPr>
            <p:ph type="body" sz="quarter" idx="13" hasCustomPrompt="1"/>
          </p:nvPr>
        </p:nvSpPr>
        <p:spPr>
          <a:xfrm>
            <a:off x="6430974" y="295275"/>
            <a:ext cx="5495551" cy="838200"/>
          </a:xfrm>
        </p:spPr>
        <p:txBody>
          <a:bodyPr lIns="82296" rIns="82296"/>
          <a:lstStyle>
            <a:lvl1pPr marL="0" indent="0">
              <a:lnSpc>
                <a:spcPct val="80000"/>
              </a:lnSpc>
              <a:spcBef>
                <a:spcPts val="0"/>
              </a:spcBef>
              <a:buFontTx/>
              <a:buNone/>
              <a:defRPr lang="en-US" sz="36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stStyle>
          <a:p>
            <a:pPr lvl="0"/>
            <a: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t>Two Column</a:t>
            </a:r>
            <a:b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br>
            <a:r>
              <a:rPr kumimoji="0" lang="en-US" sz="3600" b="0" i="0" u="none" strike="noStrike" kern="1200" cap="none" spc="0" normalizeH="0" baseline="0" noProof="0" dirty="0" smtClean="0">
                <a:ln>
                  <a:noFill/>
                </a:ln>
                <a:gradFill>
                  <a:gsLst>
                    <a:gs pos="0">
                      <a:srgbClr val="00B2F0"/>
                    </a:gs>
                    <a:gs pos="44000">
                      <a:srgbClr val="40FFFE"/>
                    </a:gs>
                    <a:gs pos="100000">
                      <a:srgbClr val="96CA4B"/>
                    </a:gs>
                  </a:gsLst>
                  <a:lin ang="4800000" scaled="0"/>
                </a:gradFill>
                <a:effectLst/>
                <a:uLnTx/>
                <a:uFillTx/>
                <a:latin typeface="+mj-lt"/>
                <a:ea typeface="+mj-ea"/>
                <a:cs typeface="+mj-cs"/>
              </a:rPr>
              <a:t>Title Right</a:t>
            </a:r>
            <a:endParaRPr lang="en-US" dirty="0"/>
          </a:p>
        </p:txBody>
      </p:sp>
    </p:spTree>
    <p:extLst>
      <p:ext uri="{BB962C8B-B14F-4D97-AF65-F5344CB8AC3E}">
        <p14:creationId xmlns:p14="http://schemas.microsoft.com/office/powerpoint/2010/main" val="130426626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20" y="1600200"/>
            <a:ext cx="3457733" cy="4362450"/>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bg1"/>
                </a:solidFill>
                <a:latin typeface="+mj-lt"/>
                <a:cs typeface="Arial" pitchFamily="34" charset="0"/>
              </a:defRPr>
            </a:lvl1pPr>
            <a:lvl2pPr>
              <a:defRPr>
                <a:solidFill>
                  <a:schemeClr val="bg1"/>
                </a:solidFill>
                <a:latin typeface="+mj-lt"/>
                <a:cs typeface="Arial" pitchFamily="34" charset="0"/>
              </a:defRPr>
            </a:lvl2pPr>
            <a:lvl3pPr>
              <a:defRPr>
                <a:solidFill>
                  <a:schemeClr val="bg1"/>
                </a:solidFill>
                <a:latin typeface="+mj-lt"/>
                <a:cs typeface="Arial" pitchFamily="34" charset="0"/>
              </a:defRPr>
            </a:lvl3pPr>
            <a:lvl4pPr>
              <a:defRPr>
                <a:solidFill>
                  <a:schemeClr val="bg1"/>
                </a:solidFill>
                <a:latin typeface="+mj-lt"/>
                <a:cs typeface="Arial" pitchFamily="34" charset="0"/>
              </a:defRPr>
            </a:lvl4pPr>
            <a:lvl5pPr>
              <a:defRPr>
                <a:solidFill>
                  <a:schemeClr val="bg1"/>
                </a:solidFill>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dirty="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lang="en-US" sz="3000" b="0" kern="1200" spc="0" baseline="0" smtClean="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95419466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61"/>
            <a:ext cx="9945743" cy="276999"/>
          </a:xfrm>
        </p:spPr>
        <p:txBody>
          <a:bodyPr wrap="square" anchor="b" anchorCtr="0">
            <a:noAutofit/>
          </a:bodyPr>
          <a:lstStyle>
            <a:lvl1pPr algn="l" defTabSz="804863">
              <a:lnSpc>
                <a:spcPct val="100000"/>
              </a:lnSpc>
              <a:spcBef>
                <a:spcPct val="50000"/>
              </a:spcBef>
              <a:buNone/>
              <a:defRPr sz="1200">
                <a:solidFill>
                  <a:schemeClr val="bg2">
                    <a:lumMod val="85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397846987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lgn="l" defTabSz="914400" rtl="0" eaLnBrk="1" latinLnBrk="0" hangingPunct="1">
              <a:lnSpc>
                <a:spcPct val="80000"/>
              </a:lnSpc>
              <a:spcBef>
                <a:spcPct val="0"/>
              </a:spcBef>
              <a:buFontTx/>
              <a:buNone/>
              <a:defRPr lang="en-US" sz="2400" b="0" kern="1200" spc="0" baseline="0" dirty="0" smtClean="0">
                <a:solidFill>
                  <a:schemeClr val="bg2"/>
                </a:solidFill>
                <a:latin typeface="+mj-lt"/>
                <a:ea typeface="+mj-ea"/>
                <a:cs typeface="+mj-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714108525"/>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99232770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98"/>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926178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82"/>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pic>
        <p:nvPicPr>
          <p:cNvPr id="6" name="Picture 5" descr="bottom bar.jpg"/>
          <p:cNvPicPr>
            <a:picLocks noChangeAspect="1"/>
          </p:cNvPicPr>
          <p:nvPr userDrawn="1"/>
        </p:nvPicPr>
        <p:blipFill>
          <a:blip r:embed="rId2" cstate="print"/>
          <a:srcRect/>
          <a:stretch>
            <a:fillRect/>
          </a:stretch>
        </p:blipFill>
        <p:spPr>
          <a:xfrm>
            <a:off x="471367" y="6378339"/>
            <a:ext cx="11246096" cy="162912"/>
          </a:xfrm>
          <a:prstGeom prst="rect">
            <a:avLst/>
          </a:prstGeom>
        </p:spPr>
      </p:pic>
    </p:spTree>
    <p:extLst>
      <p:ext uri="{BB962C8B-B14F-4D97-AF65-F5344CB8AC3E}">
        <p14:creationId xmlns:p14="http://schemas.microsoft.com/office/powerpoint/2010/main" val="2921517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25" y="777667"/>
            <a:ext cx="119061" cy="5287676"/>
          </a:xfrm>
          <a:prstGeom prst="rect">
            <a:avLst/>
          </a:prstGeom>
          <a:noFill/>
          <a:ln>
            <a:noFill/>
          </a:ln>
        </p:spPr>
      </p:pic>
      <p:sp>
        <p:nvSpPr>
          <p:cNvPr id="5" name="Rectangle 4"/>
          <p:cNvSpPr>
            <a:spLocks noChangeArrowheads="1"/>
          </p:cNvSpPr>
          <p:nvPr userDrawn="1"/>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6" name="Rectangle 5"/>
          <p:cNvSpPr>
            <a:spLocks noChangeArrowheads="1"/>
          </p:cNvSpPr>
          <p:nvPr userDrawn="1"/>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7"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978271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708916578"/>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193" y="4279539"/>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63" y="311275"/>
            <a:ext cx="1210841" cy="480227"/>
            <a:chOff x="609600" y="528537"/>
            <a:chExt cx="1444734" cy="763789"/>
          </a:xfrm>
          <a:solidFill>
            <a:schemeClr val="bg1"/>
          </a:soli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FFFFFF"/>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FFFFFF"/>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FFFFFF"/>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FFFFFF"/>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FFFFFF"/>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FFFFFF"/>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FFFFFF"/>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FFFFFF"/>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FFFFFF"/>
                </a:solidFill>
              </a:endParaRPr>
            </a:p>
          </p:txBody>
        </p:sp>
      </p:grpSp>
      <p:sp>
        <p:nvSpPr>
          <p:cNvPr id="2" name="Title 1"/>
          <p:cNvSpPr>
            <a:spLocks noGrp="1"/>
          </p:cNvSpPr>
          <p:nvPr>
            <p:ph type="ctrTitle" hasCustomPrompt="1"/>
          </p:nvPr>
        </p:nvSpPr>
        <p:spPr>
          <a:xfrm>
            <a:off x="278283"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Demo Title</a:t>
            </a:r>
            <a:endParaRPr lang="en-US" dirty="0"/>
          </a:p>
        </p:txBody>
      </p:sp>
      <p:sp>
        <p:nvSpPr>
          <p:cNvPr id="31" name="Picture Placeholder 30"/>
          <p:cNvSpPr>
            <a:spLocks noGrp="1"/>
          </p:cNvSpPr>
          <p:nvPr>
            <p:ph type="pic" sz="quarter" idx="10" hasCustomPrompt="1"/>
          </p:nvPr>
        </p:nvSpPr>
        <p:spPr>
          <a:xfrm>
            <a:off x="7385341"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60180973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5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60"/>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60"/>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38180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85199044"/>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334407171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09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61034058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9" name="Title 8"/>
          <p:cNvSpPr>
            <a:spLocks noGrp="1"/>
          </p:cNvSpPr>
          <p:nvPr>
            <p:ph type="title"/>
          </p:nvPr>
        </p:nvSpPr>
        <p:spPr>
          <a:xfrm>
            <a:off x="306191" y="72909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415600914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10"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80"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99"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77"/>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80"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07"/>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80" y="5183107"/>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79219302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6" y="6355991"/>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36" y="777667"/>
            <a:ext cx="119061" cy="5287676"/>
          </a:xfrm>
          <a:prstGeom prst="rect">
            <a:avLst/>
          </a:prstGeom>
          <a:noFill/>
          <a:ln>
            <a:noFill/>
          </a:ln>
        </p:spPr>
      </p:pic>
    </p:spTree>
    <p:extLst>
      <p:ext uri="{BB962C8B-B14F-4D97-AF65-F5344CB8AC3E}">
        <p14:creationId xmlns:p14="http://schemas.microsoft.com/office/powerpoint/2010/main" val="8879848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82" y="31101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42987938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96772577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65"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90039339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3279261164"/>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422362198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82"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60"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34"/>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68"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84"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99" y="5525834"/>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43"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58"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11069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429"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34" y="2930327"/>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816" y="2720969"/>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121"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87"/>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87"/>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635"/>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945806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4" name="Rectangle 3"/>
          <p:cNvSpPr>
            <a:spLocks noChangeArrowheads="1"/>
          </p:cNvSpPr>
          <p:nvPr/>
        </p:nvSpPr>
        <p:spPr bwMode="black">
          <a:xfrm>
            <a:off x="5830182"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5" name="Freeform 4"/>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6" name="Freeform 5"/>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7" name="Freeform 6"/>
          <p:cNvSpPr>
            <a:spLocks noEditPoints="1"/>
          </p:cNvSpPr>
          <p:nvPr userDrawn="1"/>
        </p:nvSpPr>
        <p:spPr bwMode="black">
          <a:xfrm>
            <a:off x="6369760"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8" name="Freeform 7"/>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9" name="Freeform 8"/>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0" name="Freeform 9"/>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5778054" y="5525834"/>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6066568"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212384"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6358199" y="5525834"/>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6501443"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6647258"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358390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a:stretch>
            <a:fillRect/>
          </a:stretch>
        </p:blipFill>
        <p:spPr>
          <a:xfrm>
            <a:off x="0" y="0"/>
            <a:ext cx="12188825" cy="6858000"/>
          </a:xfrm>
          <a:prstGeom prst="rect">
            <a:avLst/>
          </a:prstGeom>
        </p:spPr>
      </p:pic>
      <p:sp>
        <p:nvSpPr>
          <p:cNvPr id="34" name="TextBox 33"/>
          <p:cNvSpPr txBox="1"/>
          <p:nvPr userDrawn="1"/>
        </p:nvSpPr>
        <p:spPr>
          <a:xfrm>
            <a:off x="859364" y="3060635"/>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35" name="Freeform 34"/>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7" name="Freeform 36"/>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9" name="Freeform 38"/>
          <p:cNvSpPr>
            <a:spLocks/>
          </p:cNvSpPr>
          <p:nvPr/>
        </p:nvSpPr>
        <p:spPr bwMode="black">
          <a:xfrm>
            <a:off x="7455429"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0" name="Freeform 39"/>
          <p:cNvSpPr>
            <a:spLocks/>
          </p:cNvSpPr>
          <p:nvPr/>
        </p:nvSpPr>
        <p:spPr bwMode="black">
          <a:xfrm>
            <a:off x="7865734" y="2930327"/>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8268816" y="2720969"/>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8679121"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3" name="Freeform 42"/>
          <p:cNvSpPr>
            <a:spLocks/>
          </p:cNvSpPr>
          <p:nvPr/>
        </p:nvSpPr>
        <p:spPr bwMode="black">
          <a:xfrm>
            <a:off x="9080293" y="3082587"/>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10714295" y="3082587"/>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395792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700"/>
                                        <p:tgtEl>
                                          <p:spTgt spid="40"/>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700"/>
                                        <p:tgtEl>
                                          <p:spTgt spid="41"/>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700"/>
                                        <p:tgtEl>
                                          <p:spTgt spid="42"/>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00"/>
                                        <p:tgtEl>
                                          <p:spTgt spid="4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700"/>
                                        <p:tgtEl>
                                          <p:spTgt spid="44"/>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700"/>
                                        <p:tgtEl>
                                          <p:spTgt spid="4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700"/>
                                        <p:tgtEl>
                                          <p:spTgt spid="47"/>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39"/>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1"/>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3"/>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5"/>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47"/>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0"/>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2"/>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4"/>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6"/>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nodeType="withEffect">
                                  <p:stCondLst>
                                    <p:cond delay="10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700"/>
                                        <p:tgtEl>
                                          <p:spTgt spid="19"/>
                                        </p:tgtEl>
                                      </p:cBhvr>
                                    </p:animEffect>
                                  </p:childTnLst>
                                </p:cTn>
                              </p:par>
                              <p:par>
                                <p:cTn id="61" presetID="10" presetClass="entr" presetSubtype="0" fill="hold"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1058157" y="304800"/>
            <a:ext cx="9911883" cy="838200"/>
          </a:xfrm>
        </p:spPr>
        <p:txBody>
          <a:bodyPr/>
          <a:lstStyle>
            <a:lvl1pPr>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848567" y="1625147"/>
            <a:ext cx="10413399" cy="3803196"/>
          </a:xfrm>
        </p:spPr>
        <p:txBody>
          <a:bodyPr anchor="ctr" anchorCtr="1"/>
          <a:lstStyle>
            <a:lvl1pPr>
              <a:buNone/>
              <a:defRPr/>
            </a:lvl1pPr>
          </a:lstStyle>
          <a:p>
            <a:r>
              <a:rPr lang="en-US" dirty="0" smtClean="0"/>
              <a:t>Click icon to add chart</a:t>
            </a:r>
            <a:endParaRPr lang="en-US" dirty="0"/>
          </a:p>
        </p:txBody>
      </p:sp>
    </p:spTree>
    <p:extLst>
      <p:ext uri="{BB962C8B-B14F-4D97-AF65-F5344CB8AC3E}">
        <p14:creationId xmlns:p14="http://schemas.microsoft.com/office/powerpoint/2010/main" val="7535401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783929339"/>
      </p:ext>
    </p:extLst>
  </p:cSld>
  <p:clrMapOvr>
    <a:masterClrMapping/>
  </p:clrMapOvr>
  <p:transition>
    <p:wipe dir="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11563278" y="6624363"/>
            <a:ext cx="322946" cy="236812"/>
          </a:xfrm>
          <a:prstGeom prst="rect">
            <a:avLst/>
          </a:prstGeom>
          <a:noFill/>
          <a:ln w="9525" algn="ctr">
            <a:noFill/>
            <a:miter lim="800000"/>
            <a:headEnd/>
            <a:tailEnd/>
          </a:ln>
          <a:effectLst/>
        </p:spPr>
        <p:txBody>
          <a:bodyPr wrap="none" lIns="82124" tIns="41061" rIns="82124" bIns="41061" anchor="b">
            <a:spAutoFit/>
          </a:bodyPr>
          <a:lstStyle/>
          <a:p>
            <a:pPr algn="r" defTabSz="814388">
              <a:defRPr/>
            </a:pPr>
            <a:fld id="{6A74C307-C507-4368-8336-9B454F457DD1}" type="slidenum">
              <a:rPr lang="en-US" sz="1000">
                <a:solidFill>
                  <a:srgbClr val="8E8E95"/>
                </a:solidFill>
                <a:cs typeface="Arial" charset="0"/>
              </a:rPr>
              <a:pPr algn="r" defTabSz="814388">
                <a:defRPr/>
              </a:pPr>
              <a:t>‹#›</a:t>
            </a:fld>
            <a:endParaRPr lang="en-US" sz="1000" dirty="0">
              <a:solidFill>
                <a:srgbClr val="8E8E95"/>
              </a:solidFill>
              <a:cs typeface="Arial" charset="0"/>
            </a:endParaRPr>
          </a:p>
        </p:txBody>
      </p:sp>
      <p:sp>
        <p:nvSpPr>
          <p:cNvPr id="7" name="Rectangle 7"/>
          <p:cNvSpPr>
            <a:spLocks noChangeArrowheads="1"/>
          </p:cNvSpPr>
          <p:nvPr userDrawn="1"/>
        </p:nvSpPr>
        <p:spPr bwMode="ltGray">
          <a:xfrm>
            <a:off x="11563278" y="6624363"/>
            <a:ext cx="322946" cy="236812"/>
          </a:xfrm>
          <a:prstGeom prst="rect">
            <a:avLst/>
          </a:prstGeom>
          <a:noFill/>
          <a:ln w="9525" algn="ctr">
            <a:noFill/>
            <a:miter lim="800000"/>
            <a:headEnd/>
            <a:tailEnd/>
          </a:ln>
          <a:effectLst/>
        </p:spPr>
        <p:txBody>
          <a:bodyPr wrap="none" lIns="82124" tIns="41061" rIns="82124" bIns="41061" anchor="b">
            <a:spAutoFit/>
          </a:bodyPr>
          <a:lstStyle/>
          <a:p>
            <a:pPr algn="r" defTabSz="814388">
              <a:defRPr/>
            </a:pPr>
            <a:fld id="{39D3A8DE-0615-428B-BF2C-76EF6755EC85}" type="slidenum">
              <a:rPr lang="en-US" sz="1000">
                <a:solidFill>
                  <a:srgbClr val="8E8E95"/>
                </a:solidFill>
                <a:cs typeface="Arial" charset="0"/>
              </a:rPr>
              <a:pPr algn="r" defTabSz="814388">
                <a:defRPr/>
              </a:pPr>
              <a:t>‹#›</a:t>
            </a:fld>
            <a:endParaRPr lang="en-US" sz="1000" dirty="0">
              <a:solidFill>
                <a:srgbClr val="8E8E95"/>
              </a:solidFill>
              <a:cs typeface="Arial" charset="0"/>
            </a:endParaRPr>
          </a:p>
        </p:txBody>
      </p:sp>
      <p:sp>
        <p:nvSpPr>
          <p:cNvPr id="2" name="Title 1"/>
          <p:cNvSpPr>
            <a:spLocks noGrp="1"/>
          </p:cNvSpPr>
          <p:nvPr>
            <p:ph type="title"/>
          </p:nvPr>
        </p:nvSpPr>
        <p:spPr>
          <a:xfrm>
            <a:off x="1058157" y="304800"/>
            <a:ext cx="9911883" cy="838200"/>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0"/>
          </p:nvPr>
        </p:nvSpPr>
        <p:spPr>
          <a:xfrm>
            <a:off x="1058157" y="1186542"/>
            <a:ext cx="9911883" cy="381000"/>
          </a:xfrm>
        </p:spPr>
        <p:txBody>
          <a:bodyPr anchor="ctr">
            <a:noAutofit/>
          </a:bodyPr>
          <a:lstStyle>
            <a:lvl1pPr>
              <a:buFontTx/>
              <a:buNone/>
              <a:defRPr sz="2400"/>
            </a:lvl1pPr>
            <a:lvl2pPr>
              <a:defRPr sz="2400"/>
            </a:lvl2pPr>
            <a:lvl3pPr>
              <a:defRPr sz="2400"/>
            </a:lvl3pPr>
            <a:lvl4pPr>
              <a:defRPr sz="2400"/>
            </a:lvl4pPr>
            <a:lvl5pPr>
              <a:defRPr sz="2400"/>
            </a:lvl5pPr>
          </a:lstStyle>
          <a:p>
            <a:pPr lvl="0"/>
            <a:r>
              <a:rPr lang="en-US" smtClean="0"/>
              <a:t>Click to edit Master text styles</a:t>
            </a:r>
          </a:p>
        </p:txBody>
      </p:sp>
      <p:sp>
        <p:nvSpPr>
          <p:cNvPr id="10" name="Text Placeholder 9"/>
          <p:cNvSpPr>
            <a:spLocks noGrp="1"/>
          </p:cNvSpPr>
          <p:nvPr>
            <p:ph type="body" sz="quarter" idx="11"/>
          </p:nvPr>
        </p:nvSpPr>
        <p:spPr>
          <a:xfrm>
            <a:off x="1058059" y="6372570"/>
            <a:ext cx="9945743" cy="307777"/>
          </a:xfrm>
        </p:spPr>
        <p:txBody>
          <a:bodyPr anchor="b">
            <a:spAutoFit/>
          </a:bodyPr>
          <a:lstStyle>
            <a:lvl1pPr algn="l" defTabSz="804863">
              <a:lnSpc>
                <a:spcPct val="100000"/>
              </a:lnSpc>
              <a:spcBef>
                <a:spcPct val="50000"/>
              </a:spcBef>
              <a:buNone/>
              <a:defRPr sz="1400"/>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smtClean="0"/>
              <a:t>Click to edit Master text styles</a:t>
            </a:r>
          </a:p>
        </p:txBody>
      </p:sp>
    </p:spTree>
    <p:extLst>
      <p:ext uri="{BB962C8B-B14F-4D97-AF65-F5344CB8AC3E}">
        <p14:creationId xmlns:p14="http://schemas.microsoft.com/office/powerpoint/2010/main" val="120381030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7694" y="356616"/>
            <a:ext cx="9911883" cy="838200"/>
          </a:xfrm>
        </p:spPr>
        <p:txBody>
          <a:bodyPr anchor="ctr"/>
          <a:lstStyle>
            <a:lvl1pPr>
              <a:lnSpc>
                <a:spcPct val="80000"/>
              </a:lnSpc>
              <a:defRPr sz="3600" b="0"/>
            </a:lvl1pPr>
          </a:lstStyle>
          <a:p>
            <a:r>
              <a:rPr lang="en-US" dirty="0" smtClean="0"/>
              <a:t>Click to edit Master title style</a:t>
            </a:r>
            <a:endParaRPr lang="en-US" dirty="0"/>
          </a:p>
        </p:txBody>
      </p:sp>
    </p:spTree>
    <p:extLst>
      <p:ext uri="{BB962C8B-B14F-4D97-AF65-F5344CB8AC3E}">
        <p14:creationId xmlns:p14="http://schemas.microsoft.com/office/powerpoint/2010/main" val="1319594685"/>
      </p:ext>
    </p:extLst>
  </p:cSld>
  <p:clrMapOvr>
    <a:masterClrMapping/>
  </p:clrMapOvr>
  <p:transition>
    <p:wipe dir="r"/>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108"/>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99"/>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70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9056"/>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40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625803422"/>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99"/>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819"/>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70"/>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521"/>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402461206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08806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392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76"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6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3302240"/>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2401489640"/>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16059"/>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6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384084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204" y="4279555"/>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74" y="311286"/>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78294"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31" name="Picture Placeholder 30"/>
          <p:cNvSpPr>
            <a:spLocks noGrp="1"/>
          </p:cNvSpPr>
          <p:nvPr>
            <p:ph type="pic" sz="quarter" idx="10" hasCustomPrompt="1"/>
          </p:nvPr>
        </p:nvSpPr>
        <p:spPr>
          <a:xfrm>
            <a:off x="7385351"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4074891490"/>
      </p:ext>
    </p:extLst>
  </p:cSld>
  <p:clrMapOvr>
    <a:masterClrMapping/>
  </p:clrMapOvr>
  <p:transition>
    <p:wipe dir="r"/>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13" y="777667"/>
            <a:ext cx="119061" cy="5287676"/>
          </a:xfrm>
          <a:prstGeom prst="rect">
            <a:avLst/>
          </a:prstGeom>
          <a:noFill/>
          <a:ln>
            <a:noFill/>
          </a:ln>
        </p:spPr>
      </p:pic>
    </p:spTree>
    <p:extLst>
      <p:ext uri="{BB962C8B-B14F-4D97-AF65-F5344CB8AC3E}">
        <p14:creationId xmlns:p14="http://schemas.microsoft.com/office/powerpoint/2010/main" val="242253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887713878"/>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72920026"/>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2877521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4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4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4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63" y="658637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3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306729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70" y="31100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85" y="658464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63" y="658637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3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774953955"/>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164084703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53"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94213871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1163112648"/>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367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883"/>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6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623358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70"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48"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1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56"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7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87" y="552581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31"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46"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710018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417"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22" y="293030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804" y="272095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109"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6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6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61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3967265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63" y="658637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85" y="658464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3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635521201"/>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260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342983327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9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94"/>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9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9048"/>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9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70037587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94"/>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811"/>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62"/>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513"/>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86189891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87934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1240577"/>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7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54"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074081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9"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542727039"/>
      </p:ext>
    </p:extLst>
  </p:cSld>
  <p:clrMapOvr>
    <a:masterClrMapping/>
  </p:clrMapOvr>
  <p:transition>
    <p:wipe dir="r"/>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3190948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634752"/>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56"/>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487388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08" y="777667"/>
            <a:ext cx="119061" cy="5287676"/>
          </a:xfrm>
          <a:prstGeom prst="rect">
            <a:avLst/>
          </a:prstGeom>
          <a:noFill/>
          <a:ln>
            <a:noFill/>
          </a:ln>
        </p:spPr>
      </p:pic>
    </p:spTree>
    <p:extLst>
      <p:ext uri="{BB962C8B-B14F-4D97-AF65-F5344CB8AC3E}">
        <p14:creationId xmlns:p14="http://schemas.microsoft.com/office/powerpoint/2010/main" val="2372905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69914382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95379648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1980610871"/>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32"/>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3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3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57" y="658636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2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20463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65" y="31099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80" y="658463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57" y="658636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2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75133181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417374737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animated White">
    <p:spTree>
      <p:nvGrpSpPr>
        <p:cNvPr id="1" name=""/>
        <p:cNvGrpSpPr/>
        <p:nvPr/>
      </p:nvGrpSpPr>
      <p:grpSpPr>
        <a:xfrm>
          <a:off x="0" y="0"/>
          <a:ext cx="0" cy="0"/>
          <a:chOff x="0" y="0"/>
          <a:chExt cx="0" cy="0"/>
        </a:xfrm>
      </p:grpSpPr>
      <p:pic>
        <p:nvPicPr>
          <p:cNvPr id="2" name="Picture 1"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b="111"/>
          <a:stretch/>
        </p:blipFill>
        <p:spPr>
          <a:xfrm>
            <a:off x="3" y="2399486"/>
            <a:ext cx="12171893" cy="3976635"/>
          </a:xfrm>
          <a:prstGeom prst="rect">
            <a:avLst/>
          </a:prstGeom>
        </p:spPr>
      </p:pic>
      <p:sp>
        <p:nvSpPr>
          <p:cNvPr id="27" name="Text Box 13"/>
          <p:cNvSpPr txBox="1">
            <a:spLocks noChangeArrowheads="1"/>
          </p:cNvSpPr>
          <p:nvPr userDrawn="1"/>
        </p:nvSpPr>
        <p:spPr bwMode="auto">
          <a:xfrm flipV="1">
            <a:off x="0" y="5748582"/>
            <a:ext cx="12154946"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a:endParaRPr lang="en-US" dirty="0">
              <a:effectLst>
                <a:outerShdw blurRad="38100" dist="38100" dir="2700000" algn="tl">
                  <a:srgbClr val="000000">
                    <a:alpha val="43137"/>
                  </a:srgbClr>
                </a:outerShdw>
              </a:effectLst>
            </a:endParaRPr>
          </a:p>
        </p:txBody>
      </p:sp>
      <p:sp>
        <p:nvSpPr>
          <p:cNvPr id="42" name="Title 1"/>
          <p:cNvSpPr>
            <a:spLocks noGrp="1"/>
          </p:cNvSpPr>
          <p:nvPr>
            <p:ph type="ctrTitle" hasCustomPrompt="1"/>
          </p:nvPr>
        </p:nvSpPr>
        <p:spPr>
          <a:xfrm>
            <a:off x="354239" y="966535"/>
            <a:ext cx="5817289" cy="1411043"/>
          </a:xfrm>
        </p:spPr>
        <p:txBody>
          <a:bodyPr/>
          <a:lstStyle>
            <a:lvl1pPr algn="l" defTabSz="685891" rtl="0" eaLnBrk="1" latinLnBrk="0" hangingPunct="1">
              <a:lnSpc>
                <a:spcPct val="90000"/>
              </a:lnSpc>
              <a:spcBef>
                <a:spcPct val="0"/>
              </a:spcBef>
              <a:buNone/>
              <a:defRPr lang="en-US" sz="3000" b="0" kern="1200" spc="0" baseline="0" dirty="0">
                <a:solidFill>
                  <a:srgbClr val="FFFFFF"/>
                </a:solidFill>
                <a:effectLst>
                  <a:outerShdw blurRad="38100" dist="38100" dir="2700000" algn="tl">
                    <a:srgbClr val="000000">
                      <a:alpha val="43137"/>
                    </a:srgbClr>
                  </a:outerShdw>
                </a:effectLst>
                <a:latin typeface="+mj-lt"/>
                <a:ea typeface="+mj-ea"/>
                <a:cs typeface="+mj-cs"/>
              </a:defRPr>
            </a:lvl1pPr>
          </a:lstStyle>
          <a:p>
            <a:r>
              <a:rPr lang="en-US" dirty="0" smtClean="0"/>
              <a:t>Segue Slide</a:t>
            </a:r>
            <a:endParaRPr lang="en-US" dirty="0"/>
          </a:p>
        </p:txBody>
      </p:sp>
      <p:grpSp>
        <p:nvGrpSpPr>
          <p:cNvPr id="26" name="Group 9"/>
          <p:cNvGrpSpPr/>
          <p:nvPr userDrawn="1"/>
        </p:nvGrpSpPr>
        <p:grpSpPr>
          <a:xfrm flipH="1">
            <a:off x="36" y="6216928"/>
            <a:ext cx="12188822" cy="187632"/>
            <a:chOff x="0" y="925450"/>
            <a:chExt cx="12188824" cy="187632"/>
          </a:xfrm>
        </p:grpSpPr>
        <p:sp>
          <p:nvSpPr>
            <p:cNvPr id="28" name="Rectangle 27"/>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29" name="Rectangle 28"/>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grpSp>
        <p:nvGrpSpPr>
          <p:cNvPr id="33" name="Group 32"/>
          <p:cNvGrpSpPr/>
          <p:nvPr userDrawn="1"/>
        </p:nvGrpSpPr>
        <p:grpSpPr>
          <a:xfrm>
            <a:off x="36" y="2372078"/>
            <a:ext cx="12188822" cy="186491"/>
            <a:chOff x="35" y="882679"/>
            <a:chExt cx="12188823" cy="186490"/>
          </a:xfrm>
        </p:grpSpPr>
        <p:sp>
          <p:nvSpPr>
            <p:cNvPr id="34" name="Rectangle 33"/>
            <p:cNvSpPr/>
            <p:nvPr userDrawn="1"/>
          </p:nvSpPr>
          <p:spPr>
            <a:xfrm flipV="1">
              <a:off x="35" y="910112"/>
              <a:ext cx="12188823"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35" name="Rectangle 34"/>
            <p:cNvSpPr/>
            <p:nvPr userDrawn="1"/>
          </p:nvSpPr>
          <p:spPr>
            <a:xfrm>
              <a:off x="35" y="882679"/>
              <a:ext cx="12188823"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grpSp>
        <p:nvGrpSpPr>
          <p:cNvPr id="36" name="Group 67"/>
          <p:cNvGrpSpPr/>
          <p:nvPr userDrawn="1"/>
        </p:nvGrpSpPr>
        <p:grpSpPr>
          <a:xfrm>
            <a:off x="268235" y="215287"/>
            <a:ext cx="839969" cy="447811"/>
            <a:chOff x="609606" y="528528"/>
            <a:chExt cx="1444732" cy="763787"/>
          </a:xfrm>
          <a:solidFill>
            <a:schemeClr val="bg1"/>
          </a:solidFill>
        </p:grpSpPr>
        <p:sp>
          <p:nvSpPr>
            <p:cNvPr id="37" name="Rectangle 36"/>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a:solidFill>
                  <a:srgbClr val="0096D6"/>
                </a:solidFill>
              </a:endParaRPr>
            </a:p>
          </p:txBody>
        </p:sp>
        <p:sp>
          <p:nvSpPr>
            <p:cNvPr id="38" name="Freeform 37"/>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39" name="Freeform 38"/>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40" name="Freeform 39"/>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a:solidFill>
                  <a:srgbClr val="0096D6"/>
                </a:solidFill>
              </a:endParaRPr>
            </a:p>
          </p:txBody>
        </p:sp>
        <p:sp>
          <p:nvSpPr>
            <p:cNvPr id="41" name="Freeform 40"/>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a:solidFill>
                  <a:srgbClr val="0096D6"/>
                </a:solidFill>
              </a:endParaRPr>
            </a:p>
          </p:txBody>
        </p:sp>
        <p:sp>
          <p:nvSpPr>
            <p:cNvPr id="43" name="Freeform 42"/>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sp>
          <p:nvSpPr>
            <p:cNvPr id="56" name="Freeform 55"/>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57" name="Freeform 56"/>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58" name="Freeform 57"/>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3" name="Freeform 6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a:solidFill>
                  <a:srgbClr val="0096D6"/>
                </a:solidFill>
              </a:endParaRPr>
            </a:p>
          </p:txBody>
        </p:sp>
        <p:sp>
          <p:nvSpPr>
            <p:cNvPr id="64" name="Freeform 6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8" name="Freeform 6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69" name="Freeform 6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70" name="Freeform 6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grpSp>
    </p:spTree>
    <p:extLst>
      <p:ext uri="{BB962C8B-B14F-4D97-AF65-F5344CB8AC3E}">
        <p14:creationId xmlns:p14="http://schemas.microsoft.com/office/powerpoint/2010/main" val="2996983970"/>
      </p:ext>
    </p:extLst>
  </p:cSld>
  <p:clrMapOvr>
    <a:masterClrMapping/>
  </p:clrMapOvr>
  <p:transition>
    <p:wip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980271761"/>
      </p:ext>
    </p:extLst>
  </p:cSld>
  <p:clrMapOvr>
    <a:masterClrMapping/>
  </p:clrMapOvr>
  <p:transition>
    <p:wipe dir="r"/>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48"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03952583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2327790116"/>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746940"/>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65"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43"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08"/>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5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6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82" y="5525808"/>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2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4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286574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412"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17" y="2930301"/>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99" y="2720943"/>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104"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61"/>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61"/>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609"/>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333249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57" y="658636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80" y="658463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2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692624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82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377138574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93"/>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80"/>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89"/>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9040"/>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91"/>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700375878"/>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80"/>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803"/>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54"/>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505"/>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86189891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110"/>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2630515"/>
      </p:ext>
    </p:extLst>
  </p:cSld>
  <p:clrMapOvr>
    <a:masterClrMapping/>
  </p:clrMapOvr>
  <p:transition>
    <p:wipe dir="r"/>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87934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1240577"/>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65"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49"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0740810"/>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319094884"/>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634752"/>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48"/>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487388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02" y="777667"/>
            <a:ext cx="119061" cy="5287676"/>
          </a:xfrm>
          <a:prstGeom prst="rect">
            <a:avLst/>
          </a:prstGeom>
          <a:noFill/>
          <a:ln>
            <a:noFill/>
          </a:ln>
        </p:spPr>
      </p:pic>
    </p:spTree>
    <p:extLst>
      <p:ext uri="{BB962C8B-B14F-4D97-AF65-F5344CB8AC3E}">
        <p14:creationId xmlns:p14="http://schemas.microsoft.com/office/powerpoint/2010/main" val="2372905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69914382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953796482"/>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198061087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20"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91"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09"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87"/>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91"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23"/>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91" y="5183123"/>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8"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20"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548994967"/>
      </p:ext>
    </p:extLst>
  </p:cSld>
  <p:clrMapOvr>
    <a:masterClrMapping/>
  </p:clrMapOvr>
  <p:transition>
    <p:wipe dir="r"/>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2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2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2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52" y="658635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2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20463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59" y="310990"/>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75" y="658462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52" y="658635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2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751331819"/>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417374737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42"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03952583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2327790116"/>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74694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59"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38"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800"/>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46"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61"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76" y="5525800"/>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20"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36"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286574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406"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12" y="2930293"/>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93" y="2720935"/>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98"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53"/>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53"/>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601"/>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333249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52" y="658635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75" y="658462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2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69262455"/>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82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93" y="311029"/>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538907903"/>
      </p:ext>
    </p:extLst>
  </p:cSld>
  <p:clrMapOvr>
    <a:masterClrMapping/>
  </p:clrMapOvr>
  <p:transition>
    <p:wipe dir="r"/>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377138574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78"/>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70"/>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7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9026"/>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7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96177475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70"/>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789"/>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40"/>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91"/>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74817808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919474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1227070"/>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56"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4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6067299"/>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270184543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72572"/>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3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2930426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93" y="777667"/>
            <a:ext cx="119061" cy="5287676"/>
          </a:xfrm>
          <a:prstGeom prst="rect">
            <a:avLst/>
          </a:prstGeom>
          <a:noFill/>
          <a:ln>
            <a:noFill/>
          </a:ln>
        </p:spPr>
      </p:pic>
    </p:spTree>
    <p:extLst>
      <p:ext uri="{BB962C8B-B14F-4D97-AF65-F5344CB8AC3E}">
        <p14:creationId xmlns:p14="http://schemas.microsoft.com/office/powerpoint/2010/main" val="1524074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139723081"/>
      </p:ext>
    </p:extLst>
  </p:cSld>
  <p:clrMapOvr>
    <a:masterClrMapping/>
  </p:clrMapOvr>
  <p:transition>
    <p:wipe dir="r"/>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700910570"/>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39780806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293458963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12"/>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1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1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43" y="658634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0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538260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50" y="31097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65" y="658461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43" y="658634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0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2822472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411218860"/>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33"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08040861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64861840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10879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50"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28"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78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36"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5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67" y="552578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11"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26"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4006825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76"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48625651"/>
      </p:ext>
    </p:extLst>
  </p:cSld>
  <p:clrMapOvr>
    <a:masterClrMapping/>
  </p:clrMapOvr>
  <p:transition>
    <p:wipe dir="r"/>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97"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702" y="293027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84" y="272092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89"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3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3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58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185908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43" y="658634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65" y="658461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50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87990625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179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294693066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64"/>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55"/>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61"/>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9012"/>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63"/>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1874869179"/>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55"/>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775"/>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26"/>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77"/>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1482616760"/>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616198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810518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46"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3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55813"/>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423767824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5" name="Rectangle 5"/>
          <p:cNvSpPr>
            <a:spLocks noChangeArrowheads="1"/>
          </p:cNvSpPr>
          <p:nvPr userDrawn="1"/>
        </p:nvSpPr>
        <p:spPr bwMode="ltGray">
          <a:xfrm>
            <a:off x="10347517" y="6584676"/>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6"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151132171"/>
      </p:ext>
    </p:extLst>
  </p:cSld>
  <p:clrMapOvr>
    <a:masterClrMapping/>
  </p:clrMapOvr>
  <p:transition>
    <p:wipe dir="r"/>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188736"/>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20"/>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2632677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84" y="777667"/>
            <a:ext cx="119061" cy="5287676"/>
          </a:xfrm>
          <a:prstGeom prst="rect">
            <a:avLst/>
          </a:prstGeom>
          <a:noFill/>
          <a:ln>
            <a:noFill/>
          </a:ln>
        </p:spPr>
      </p:pic>
    </p:spTree>
    <p:extLst>
      <p:ext uri="{BB962C8B-B14F-4D97-AF65-F5344CB8AC3E}">
        <p14:creationId xmlns:p14="http://schemas.microsoft.com/office/powerpoint/2010/main" val="1941749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677256368"/>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784178108"/>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2124241568"/>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97"/>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98"/>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98"/>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33" y="658633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49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044580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41" y="310960"/>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56" y="658459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33" y="658633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49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328693209"/>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4183419002"/>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24"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74129855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141487433"/>
      </p:ext>
    </p:extLst>
  </p:cSld>
  <p:clrMapOvr>
    <a:masterClrMapping/>
  </p:clrMapOvr>
  <p:transition>
    <p:wipe dir="r"/>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2140842538"/>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051435"/>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41"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19"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772"/>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27"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4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58" y="5525772"/>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40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17"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726499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88"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693" y="2930265"/>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75" y="2720907"/>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80"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25"/>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25"/>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573"/>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00118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33" y="658633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56" y="658459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49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575701546"/>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570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259884842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4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40"/>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4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8996"/>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4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283671354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40"/>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759"/>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110"/>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61"/>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1808266951"/>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16024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2021721"/>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pic>
        <p:nvPicPr>
          <p:cNvPr id="3" name="Picture 2" descr="Pref_Logo+1-Line_Tagline-Rt-WHITE-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162" y="5410363"/>
            <a:ext cx="6602280" cy="889289"/>
          </a:xfrm>
          <a:prstGeom prst="rect">
            <a:avLst/>
          </a:prstGeom>
        </p:spPr>
      </p:pic>
    </p:spTree>
    <p:extLst>
      <p:ext uri="{BB962C8B-B14F-4D97-AF65-F5344CB8AC3E}">
        <p14:creationId xmlns:p14="http://schemas.microsoft.com/office/powerpoint/2010/main" val="12926041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708857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36"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2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3626319"/>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533764525"/>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96327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0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2601002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73" y="777667"/>
            <a:ext cx="119061" cy="5287676"/>
          </a:xfrm>
          <a:prstGeom prst="rect">
            <a:avLst/>
          </a:prstGeom>
          <a:noFill/>
          <a:ln>
            <a:noFill/>
          </a:ln>
        </p:spPr>
      </p:pic>
    </p:spTree>
    <p:extLst>
      <p:ext uri="{BB962C8B-B14F-4D97-AF65-F5344CB8AC3E}">
        <p14:creationId xmlns:p14="http://schemas.microsoft.com/office/powerpoint/2010/main" val="2995430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336435296"/>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96881979"/>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153609056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79"/>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8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8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23" y="658631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47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33398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with black band">
    <p:spTree>
      <p:nvGrpSpPr>
        <p:cNvPr id="1" name=""/>
        <p:cNvGrpSpPr/>
        <p:nvPr/>
      </p:nvGrpSpPr>
      <p:grpSpPr>
        <a:xfrm>
          <a:off x="0" y="0"/>
          <a:ext cx="0" cy="0"/>
          <a:chOff x="0" y="0"/>
          <a:chExt cx="0" cy="0"/>
        </a:xfrm>
      </p:grpSpPr>
      <p:sp>
        <p:nvSpPr>
          <p:cNvPr id="3" name="Rectangle 2"/>
          <p:cNvSpPr/>
          <p:nvPr userDrawn="1"/>
        </p:nvSpPr>
        <p:spPr>
          <a:xfrm>
            <a:off x="1" y="133"/>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
        <p:nvSpPr>
          <p:cNvPr id="4" name="Rectangle 3"/>
          <p:cNvSpPr/>
          <p:nvPr userDrawn="1"/>
        </p:nvSpPr>
        <p:spPr>
          <a:xfrm>
            <a:off x="0" y="6111032"/>
            <a:ext cx="12188825" cy="50180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Tree>
    <p:extLst>
      <p:ext uri="{BB962C8B-B14F-4D97-AF65-F5344CB8AC3E}">
        <p14:creationId xmlns:p14="http://schemas.microsoft.com/office/powerpoint/2010/main" val="2561917722"/>
      </p:ext>
    </p:extLst>
  </p:cSld>
  <p:clrMapOvr>
    <a:masterClrMapping/>
  </p:clrMapOvr>
  <p:transition>
    <p:wipe dir="r"/>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30" y="31094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45" y="658458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23" y="658631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47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77257973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16731018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13"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709318602"/>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3694303966"/>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730547"/>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30"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708"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75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16"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3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47" y="552575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391"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206"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419647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77"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682" y="293024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64" y="272089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69"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50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50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55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967812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23" y="658631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45" y="658458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47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973527409"/>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2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13502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pic>
        <p:nvPicPr>
          <p:cNvPr id="13" name="Picture 12"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t="13232" b="7285"/>
          <a:stretch/>
        </p:blipFill>
        <p:spPr>
          <a:xfrm>
            <a:off x="3" y="910114"/>
            <a:ext cx="12188824" cy="5465873"/>
          </a:xfrm>
          <a:prstGeom prst="rect">
            <a:avLst/>
          </a:prstGeom>
        </p:spPr>
      </p:pic>
      <p:grpSp>
        <p:nvGrpSpPr>
          <p:cNvPr id="10" name="Group 67"/>
          <p:cNvGrpSpPr/>
          <p:nvPr userDrawn="1"/>
        </p:nvGrpSpPr>
        <p:grpSpPr>
          <a:xfrm>
            <a:off x="268235" y="215287"/>
            <a:ext cx="839969" cy="447811"/>
            <a:chOff x="609606" y="528528"/>
            <a:chExt cx="1444732" cy="763787"/>
          </a:xfrm>
          <a:solidFill>
            <a:schemeClr val="bg1"/>
          </a:solidFill>
        </p:grpSpPr>
        <p:sp>
          <p:nvSpPr>
            <p:cNvPr id="14" name="Rectangle 1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91"/>
              <a:endParaRPr lang="en-US">
                <a:solidFill>
                  <a:srgbClr val="0096D6"/>
                </a:solidFill>
              </a:endParaRPr>
            </a:p>
          </p:txBody>
        </p:sp>
        <p:sp>
          <p:nvSpPr>
            <p:cNvPr id="15" name="Freeform 1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18" name="Freeform 1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91"/>
              <a:endParaRPr lang="en-US">
                <a:solidFill>
                  <a:srgbClr val="0096D6"/>
                </a:solidFill>
              </a:endParaRPr>
            </a:p>
          </p:txBody>
        </p:sp>
        <p:sp>
          <p:nvSpPr>
            <p:cNvPr id="19" name="Freeform 1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91"/>
              <a:endParaRPr lang="en-US">
                <a:solidFill>
                  <a:srgbClr val="0096D6"/>
                </a:solidFill>
              </a:endParaRPr>
            </a:p>
          </p:txBody>
        </p:sp>
        <p:sp>
          <p:nvSpPr>
            <p:cNvPr id="20" name="Freeform 1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91"/>
              <a:endParaRPr lang="en-US">
                <a:solidFill>
                  <a:srgbClr val="0096D6"/>
                </a:solidFill>
              </a:endParaRPr>
            </a:p>
          </p:txBody>
        </p:sp>
        <p:sp>
          <p:nvSpPr>
            <p:cNvPr id="21" name="Freeform 20"/>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sp>
          <p:nvSpPr>
            <p:cNvPr id="22" name="Freeform 21"/>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3" name="Freeform 22"/>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4" name="Freeform 23"/>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5" name="Freeform 2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91"/>
              <a:endParaRPr lang="en-US">
                <a:solidFill>
                  <a:srgbClr val="0096D6"/>
                </a:solidFill>
              </a:endParaRPr>
            </a:p>
          </p:txBody>
        </p:sp>
        <p:sp>
          <p:nvSpPr>
            <p:cNvPr id="26" name="Freeform 2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7" name="Freeform 2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8" name="Freeform 2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91"/>
              <a:endParaRPr lang="en-US">
                <a:solidFill>
                  <a:srgbClr val="0096D6"/>
                </a:solidFill>
              </a:endParaRPr>
            </a:p>
          </p:txBody>
        </p:sp>
        <p:sp>
          <p:nvSpPr>
            <p:cNvPr id="29" name="Freeform 28"/>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91"/>
              <a:endParaRPr lang="en-US">
                <a:solidFill>
                  <a:srgbClr val="0096D6"/>
                </a:solidFill>
              </a:endParaRPr>
            </a:p>
          </p:txBody>
        </p:sp>
      </p:grpSp>
      <p:sp>
        <p:nvSpPr>
          <p:cNvPr id="30" name="Text Box 13"/>
          <p:cNvSpPr txBox="1">
            <a:spLocks noChangeArrowheads="1"/>
          </p:cNvSpPr>
          <p:nvPr userDrawn="1"/>
        </p:nvSpPr>
        <p:spPr bwMode="auto">
          <a:xfrm flipV="1">
            <a:off x="0" y="5748582"/>
            <a:ext cx="12154946" cy="837827"/>
          </a:xfrm>
          <a:prstGeom prst="rect">
            <a:avLst/>
          </a:prstGeom>
          <a:gradFill flip="none" rotWithShape="1">
            <a:gsLst>
              <a:gs pos="0">
                <a:srgbClr val="000000">
                  <a:alpha val="78000"/>
                </a:srgbClr>
              </a:gs>
              <a:gs pos="51000">
                <a:srgbClr val="000000">
                  <a:alpha val="78000"/>
                </a:srgbClr>
              </a:gs>
              <a:gs pos="98000">
                <a:srgbClr val="000000">
                  <a:alpha val="0"/>
                </a:srgbClr>
              </a:gs>
            </a:gsLst>
            <a:lin ang="5400000" scaled="0"/>
            <a:tileRect/>
          </a:gradFill>
          <a:ln w="9525">
            <a:noFill/>
            <a:miter lim="800000"/>
            <a:headEnd/>
            <a:tailEnd/>
          </a:ln>
        </p:spPr>
        <p:txBody>
          <a:bodyPr wrap="square" lIns="68589" tIns="68589" rIns="68589" bIns="68589" anchor="ctr" anchorCtr="0">
            <a:noAutofit/>
          </a:bodyPr>
          <a:lstStyle>
            <a:defPPr>
              <a:defRPr lang="en-US"/>
            </a:defPPr>
            <a:lvl1pPr algn="ctr">
              <a:lnSpc>
                <a:spcPct val="85000"/>
              </a:lnSpc>
              <a:defRPr sz="1400">
                <a:solidFill>
                  <a:schemeClr val="bg1"/>
                </a:solidFill>
              </a:defRPr>
            </a:lvl1pPr>
          </a:lstStyle>
          <a:p>
            <a:pPr algn="l"/>
            <a:endParaRPr lang="en-US" dirty="0">
              <a:effectLst>
                <a:outerShdw blurRad="38100" dist="38100" dir="2700000" algn="tl">
                  <a:srgbClr val="000000">
                    <a:alpha val="43137"/>
                  </a:srgbClr>
                </a:outerShdw>
              </a:effectLst>
            </a:endParaRPr>
          </a:p>
        </p:txBody>
      </p:sp>
      <p:grpSp>
        <p:nvGrpSpPr>
          <p:cNvPr id="31" name="Group 9"/>
          <p:cNvGrpSpPr/>
          <p:nvPr userDrawn="1"/>
        </p:nvGrpSpPr>
        <p:grpSpPr>
          <a:xfrm flipH="1">
            <a:off x="36" y="6216928"/>
            <a:ext cx="12188822" cy="187632"/>
            <a:chOff x="0" y="925450"/>
            <a:chExt cx="12188824" cy="187632"/>
          </a:xfrm>
        </p:grpSpPr>
        <p:sp>
          <p:nvSpPr>
            <p:cNvPr id="32" name="Rectangle 31"/>
            <p:cNvSpPr/>
            <p:nvPr userDrawn="1"/>
          </p:nvSpPr>
          <p:spPr>
            <a:xfrm>
              <a:off x="0" y="925450"/>
              <a:ext cx="12188824"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a:lstStyle/>
            <a:p>
              <a:pPr defTabSz="681626"/>
              <a:endParaRPr lang="en-US" sz="1800" dirty="0" smtClean="0">
                <a:solidFill>
                  <a:srgbClr val="0096D6"/>
                </a:solidFill>
              </a:endParaRPr>
            </a:p>
          </p:txBody>
        </p:sp>
        <p:sp>
          <p:nvSpPr>
            <p:cNvPr id="33" name="Rectangle 32"/>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681626"/>
              <a:endParaRPr lang="en-US" sz="1800" dirty="0" smtClean="0">
                <a:solidFill>
                  <a:srgbClr val="0096D6"/>
                </a:solidFill>
              </a:endParaRPr>
            </a:p>
          </p:txBody>
        </p:sp>
      </p:grpSp>
      <p:sp>
        <p:nvSpPr>
          <p:cNvPr id="34" name="Rectangle 33"/>
          <p:cNvSpPr/>
          <p:nvPr userDrawn="1"/>
        </p:nvSpPr>
        <p:spPr>
          <a:xfrm flipV="1">
            <a:off x="36" y="910114"/>
            <a:ext cx="12188822" cy="159057"/>
          </a:xfrm>
          <a:prstGeom prst="rect">
            <a:avLst/>
          </a:prstGeom>
          <a:gradFill rotWithShape="1">
            <a:gsLst>
              <a:gs pos="0">
                <a:srgbClr val="000000">
                  <a:alpha val="0"/>
                </a:srgbClr>
              </a:gs>
              <a:gs pos="100000">
                <a:srgbClr val="000000">
                  <a:alpha val="65000"/>
                </a:srgbClr>
              </a:gs>
            </a:gsLst>
            <a:lin ang="5400000" scaled="1"/>
          </a:gradFill>
          <a:ln w="9525" algn="ctr">
            <a:noFill/>
            <a:round/>
            <a:headEnd/>
            <a:tailEnd/>
          </a:ln>
        </p:spPr>
        <p:txBody>
          <a:bodyPr lIns="68589" tIns="34295" rIns="68589" bIns="34295"/>
          <a:lstStyle/>
          <a:p>
            <a:pPr defTabSz="681626"/>
            <a:endParaRPr lang="en-US" sz="1800" dirty="0" smtClean="0">
              <a:solidFill>
                <a:srgbClr val="0096D6"/>
              </a:solidFill>
            </a:endParaRPr>
          </a:p>
        </p:txBody>
      </p:sp>
      <p:sp>
        <p:nvSpPr>
          <p:cNvPr id="35" name="Rectangle 34"/>
          <p:cNvSpPr/>
          <p:nvPr userDrawn="1"/>
        </p:nvSpPr>
        <p:spPr>
          <a:xfrm>
            <a:off x="36" y="882679"/>
            <a:ext cx="12188822"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lIns="68589" tIns="34295" rIns="68589" bIns="34295"/>
          <a:lstStyle/>
          <a:p>
            <a:pPr defTabSz="681626"/>
            <a:endParaRPr lang="en-US" sz="1800" dirty="0" smtClean="0">
              <a:solidFill>
                <a:srgbClr val="0096D6"/>
              </a:solidFill>
            </a:endParaRPr>
          </a:p>
        </p:txBody>
      </p:sp>
    </p:spTree>
    <p:extLst>
      <p:ext uri="{BB962C8B-B14F-4D97-AF65-F5344CB8AC3E}">
        <p14:creationId xmlns:p14="http://schemas.microsoft.com/office/powerpoint/2010/main" val="3169390759"/>
      </p:ext>
    </p:extLst>
  </p:cSld>
  <p:clrMapOvr>
    <a:masterClrMapping/>
  </p:clrMapOvr>
  <p:transition>
    <p:wip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5_Title Slide gradien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7025"/>
            <a:ext cx="12188825" cy="5323952"/>
          </a:xfrm>
          <a:prstGeom prst="rect">
            <a:avLst/>
          </a:prstGeom>
        </p:spPr>
      </p:pic>
      <p:sp>
        <p:nvSpPr>
          <p:cNvPr id="2" name="Title 1"/>
          <p:cNvSpPr>
            <a:spLocks noGrp="1"/>
          </p:cNvSpPr>
          <p:nvPr>
            <p:ph type="ctrTitle" hasCustomPrompt="1"/>
          </p:nvPr>
        </p:nvSpPr>
        <p:spPr>
          <a:xfrm>
            <a:off x="4016787" y="2514764"/>
            <a:ext cx="3753782" cy="1103199"/>
          </a:xfrm>
        </p:spPr>
        <p:txBody>
          <a:bodyPr/>
          <a:lstStyle>
            <a:lvl1pPr>
              <a:lnSpc>
                <a:spcPct val="90000"/>
              </a:lnSpc>
              <a:defRPr sz="28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4016787" y="3581404"/>
            <a:ext cx="3753782" cy="384175"/>
          </a:xfrm>
        </p:spPr>
        <p:txBody>
          <a:bodyPr anchor="b" anchorCtr="0">
            <a:noAutofit/>
          </a:bodyPr>
          <a:lstStyle>
            <a:lvl1pPr marL="0" indent="0" algn="l">
              <a:buNone/>
              <a:defRPr sz="12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309" y="658467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7" name="Rectangle 4"/>
          <p:cNvSpPr>
            <a:spLocks noChangeArrowheads="1"/>
          </p:cNvSpPr>
          <p:nvPr userDrawn="1"/>
        </p:nvSpPr>
        <p:spPr bwMode="ltGray">
          <a:xfrm>
            <a:off x="354238" y="658641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39" name="Text Placeholder 38"/>
          <p:cNvSpPr>
            <a:spLocks noGrp="1"/>
          </p:cNvSpPr>
          <p:nvPr>
            <p:ph type="body" sz="quarter" idx="10" hasCustomPrompt="1"/>
          </p:nvPr>
        </p:nvSpPr>
        <p:spPr>
          <a:xfrm>
            <a:off x="4016787" y="3976289"/>
            <a:ext cx="3754025" cy="384175"/>
          </a:xfrm>
        </p:spPr>
        <p:txBody>
          <a:bodyPr/>
          <a:lstStyle>
            <a:lvl1pPr marL="0" indent="0">
              <a:buFontTx/>
              <a:buNone/>
              <a:defRPr lang="en-US" sz="11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grpSp>
        <p:nvGrpSpPr>
          <p:cNvPr id="6" name="Group 5"/>
          <p:cNvGrpSpPr/>
          <p:nvPr userDrawn="1"/>
        </p:nvGrpSpPr>
        <p:grpSpPr>
          <a:xfrm>
            <a:off x="455613" y="182370"/>
            <a:ext cx="1114803" cy="442138"/>
            <a:chOff x="4117817" y="5525687"/>
            <a:chExt cx="908367" cy="480227"/>
          </a:xfrm>
        </p:grpSpPr>
        <p:sp>
          <p:nvSpPr>
            <p:cNvPr id="24" name="Rectangle 23"/>
            <p:cNvSpPr>
              <a:spLocks noChangeArrowheads="1"/>
            </p:cNvSpPr>
            <p:nvPr userDrawn="1"/>
          </p:nvSpPr>
          <p:spPr bwMode="black">
            <a:xfrm>
              <a:off x="4373702" y="5844550"/>
              <a:ext cx="414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5" name="Freeform 24"/>
            <p:cNvSpPr>
              <a:spLocks/>
            </p:cNvSpPr>
            <p:nvPr userDrawn="1"/>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userDrawn="1"/>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userDrawn="1"/>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userDrawn="1"/>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userDrawn="1"/>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userDrawn="1"/>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userDrawn="1"/>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userDrawn="1"/>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Freeform 33"/>
            <p:cNvSpPr>
              <a:spLocks/>
            </p:cNvSpPr>
            <p:nvPr userDrawn="1"/>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5" name="Freeform 34"/>
            <p:cNvSpPr>
              <a:spLocks/>
            </p:cNvSpPr>
            <p:nvPr userDrawn="1"/>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userDrawn="1"/>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59575025"/>
      </p:ext>
    </p:extLst>
  </p:cSld>
  <p:clrMapOvr>
    <a:masterClrMapping/>
  </p:clrMapOvr>
  <p:transition>
    <p:wipe dir="r"/>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2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21"/>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2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8978"/>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2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37526698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21"/>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741"/>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092"/>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43"/>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340456516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418184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8053554"/>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24"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08"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408870"/>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215173261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403486"/>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686"/>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3495362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61" y="777667"/>
            <a:ext cx="119061" cy="5287676"/>
          </a:xfrm>
          <a:prstGeom prst="rect">
            <a:avLst/>
          </a:prstGeom>
          <a:noFill/>
          <a:ln>
            <a:noFill/>
          </a:ln>
        </p:spPr>
      </p:pic>
    </p:spTree>
    <p:extLst>
      <p:ext uri="{BB962C8B-B14F-4D97-AF65-F5344CB8AC3E}">
        <p14:creationId xmlns:p14="http://schemas.microsoft.com/office/powerpoint/2010/main" val="4048318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10456339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1" y="133"/>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1807060885"/>
      </p:ext>
    </p:extLst>
  </p:cSld>
  <p:clrMapOvr>
    <a:masterClrMapping/>
  </p:clrMapOvr>
  <p:transition>
    <p:wipe dir="r"/>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197984717"/>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3188061929"/>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6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6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6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11" y="658629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45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04354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18" y="310926"/>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33" y="658456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11" y="658629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45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45857395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013213416"/>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01"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002216676"/>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122027904"/>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890764"/>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18"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696"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738"/>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504"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20"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35" y="5525738"/>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379"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194"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18343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65"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670" y="2930231"/>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52" y="2720873"/>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57"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491"/>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491"/>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539"/>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766146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13782"/>
      </p:ext>
    </p:extLst>
  </p:cSld>
  <p:clrMapOvr>
    <a:masterClrMapping/>
  </p:clrMapOvr>
  <p:transition>
    <p:wipe dir="r"/>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111" y="658629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33" y="658456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45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7583227"/>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08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406565978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10"/>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701"/>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60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8958"/>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30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62307489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701"/>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721"/>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072"/>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23"/>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97248280"/>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1834839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692945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21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094"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752852"/>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16702960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439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400"/>
              <a:endParaRPr lang="en-US" sz="18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400"/>
              <a:endParaRPr lang="en-US" sz="1800" dirty="0" smtClean="0">
                <a:solidFill>
                  <a:srgbClr val="0096D6"/>
                </a:solidFill>
              </a:endParaRPr>
            </a:p>
          </p:txBody>
        </p:sp>
      </p:grpSp>
      <p:sp>
        <p:nvSpPr>
          <p:cNvPr id="7" name="Title 1"/>
          <p:cNvSpPr>
            <a:spLocks noGrp="1"/>
          </p:cNvSpPr>
          <p:nvPr>
            <p:ph type="title" hasCustomPrompt="1"/>
          </p:nvPr>
        </p:nvSpPr>
        <p:spPr>
          <a:xfrm>
            <a:off x="4" y="94786"/>
            <a:ext cx="1218884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tx1">
                    <a:lumMod val="40000"/>
                    <a:lumOff val="60000"/>
                  </a:schemeClr>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301671289"/>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666"/>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639386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48" y="777667"/>
            <a:ext cx="119061" cy="5287676"/>
          </a:xfrm>
          <a:prstGeom prst="rect">
            <a:avLst/>
          </a:prstGeom>
          <a:noFill/>
          <a:ln>
            <a:noFill/>
          </a:ln>
        </p:spPr>
      </p:pic>
    </p:spTree>
    <p:extLst>
      <p:ext uri="{BB962C8B-B14F-4D97-AF65-F5344CB8AC3E}">
        <p14:creationId xmlns:p14="http://schemas.microsoft.com/office/powerpoint/2010/main" val="237020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409507989"/>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920418063"/>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3595535364"/>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4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4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4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097" y="658627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43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56628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05" y="310906"/>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20" y="658454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097" y="658627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43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37328133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185480889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4988"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81531837"/>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252612166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39" name="Rectangle 38"/>
          <p:cNvSpPr/>
          <p:nvPr userDrawn="1"/>
        </p:nvSpPr>
        <p:spPr>
          <a:xfrm>
            <a:off x="4539394" y="594879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9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9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28" y="671958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28"/>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3"/>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1"/>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65"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2275252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928152"/>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105"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683"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718"/>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49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30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22" y="5525718"/>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36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18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819584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52"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657" y="2930211"/>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39" y="2720853"/>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44"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471"/>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471"/>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519"/>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846752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097" y="658627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20" y="658454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43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1621526802"/>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648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210924897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sp>
        <p:nvSpPr>
          <p:cNvPr id="57" name="Rectangle 56"/>
          <p:cNvSpPr/>
          <p:nvPr userDrawn="1"/>
        </p:nvSpPr>
        <p:spPr>
          <a:xfrm>
            <a:off x="0" y="9"/>
            <a:ext cx="12168841" cy="6378315"/>
          </a:xfrm>
          <a:prstGeom prst="rect">
            <a:avLst/>
          </a:prstGeom>
          <a:solidFill>
            <a:srgbClr val="08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solidFill>
            <a:schemeClr val="bg1"/>
          </a:soli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 name="Title 1"/>
          <p:cNvSpPr>
            <a:spLocks noGrp="1"/>
          </p:cNvSpPr>
          <p:nvPr>
            <p:ph type="ctrTitle" hasCustomPrompt="1"/>
          </p:nvPr>
        </p:nvSpPr>
        <p:spPr>
          <a:xfrm>
            <a:off x="295114" y="1236698"/>
            <a:ext cx="10813350" cy="2918779"/>
          </a:xfrm>
        </p:spPr>
        <p:txBody>
          <a:bodyPr/>
          <a:lstStyle>
            <a:lvl1pPr algn="l" defTabSz="914400" rtl="0" eaLnBrk="1" latinLnBrk="0" hangingPunct="1">
              <a:lnSpc>
                <a:spcPct val="9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95114" y="4224585"/>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95114" y="4608936"/>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95114" y="4993287"/>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pic>
        <p:nvPicPr>
          <p:cNvPr id="26" name="Picture 25" descr="bottom bar.jpg"/>
          <p:cNvPicPr preferRelativeResize="0">
            <a:picLocks noChangeAspect="1"/>
          </p:cNvPicPr>
          <p:nvPr userDrawn="1"/>
        </p:nvPicPr>
        <p:blipFill>
          <a:blip r:embed="rId2"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3929768020"/>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2" name="Title 1"/>
          <p:cNvSpPr>
            <a:spLocks noGrp="1"/>
          </p:cNvSpPr>
          <p:nvPr>
            <p:ph type="ctrTitle" hasCustomPrompt="1"/>
          </p:nvPr>
        </p:nvSpPr>
        <p:spPr>
          <a:xfrm>
            <a:off x="295114" y="1236698"/>
            <a:ext cx="10813350" cy="2918779"/>
          </a:xfrm>
        </p:spPr>
        <p:txBody>
          <a:bodyPr/>
          <a:lstStyle>
            <a:lvl1pPr>
              <a:lnSpc>
                <a:spcPct val="90000"/>
              </a:lnSpc>
              <a:defRPr lang="en-US" sz="5400" b="0" kern="1200" spc="0" baseline="0" dirty="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213699"/>
            <a:ext cx="10813351" cy="384175"/>
          </a:xfrm>
        </p:spPr>
        <p:txBody>
          <a:bodyPr anchor="b" anchorCtr="0">
            <a:noAutofit/>
          </a:bodyPr>
          <a:lstStyle>
            <a:lvl1pPr marL="0" indent="0" algn="l">
              <a:buNone/>
              <a:defRPr lang="en-US" sz="2000" b="0" kern="1200" dirty="0">
                <a:solidFill>
                  <a:schemeClr val="bg1"/>
                </a:solidFill>
                <a:effectLst>
                  <a:outerShdw blurRad="38100" dist="38100" dir="2700000" algn="tl">
                    <a:srgbClr val="000000">
                      <a:alpha val="43137"/>
                    </a:srgbClr>
                  </a:outerShdw>
                </a:effectLst>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598050"/>
            <a:ext cx="10794306" cy="384175"/>
          </a:xfrm>
        </p:spPr>
        <p:txBody>
          <a:bodyPr/>
          <a:lstStyle>
            <a:lvl1pPr marL="0" indent="0">
              <a:buFontTx/>
              <a:buNone/>
              <a:defRPr lang="en-US" sz="1800" b="0" kern="1200" dirty="0">
                <a:solidFill>
                  <a:schemeClr val="bg1"/>
                </a:solidFill>
                <a:effectLst>
                  <a:outerShdw blurRad="38100" dist="38100" dir="2700000" algn="tl">
                    <a:srgbClr val="000000">
                      <a:alpha val="43137"/>
                    </a:srgbClr>
                  </a:outerShdw>
                </a:effectLst>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4982401"/>
            <a:ext cx="10813350" cy="384175"/>
          </a:xfrm>
        </p:spPr>
        <p:txBody>
          <a:bodyPr/>
          <a:lstStyle>
            <a:lvl1pPr marL="0" indent="0">
              <a:buFontTx/>
              <a:buNone/>
              <a:defRPr lang="en-US" sz="1400" b="0" kern="1200" dirty="0">
                <a:solidFill>
                  <a:schemeClr val="bg1"/>
                </a:solidFill>
                <a:effectLst>
                  <a:outerShdw blurRad="38100" dist="38100" dir="2700000" algn="tl">
                    <a:srgbClr val="000000">
                      <a:alpha val="43137"/>
                    </a:srgbClr>
                  </a:outerShdw>
                </a:effectLst>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4293860866"/>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2225479"/>
            <a:ext cx="10813350" cy="2407042"/>
          </a:xfrm>
        </p:spPr>
        <p:txBody>
          <a:bodyPr anchor="ctr" anchorCtr="0"/>
          <a:lstStyle>
            <a:lvl1pPr algn="l" defTabSz="914400" rtl="0" eaLnBrk="1" latinLnBrk="0" hangingPunct="1">
              <a:lnSpc>
                <a:spcPct val="80000"/>
              </a:lnSpc>
              <a:spcBef>
                <a:spcPct val="0"/>
              </a:spcBef>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 Goes Here</a:t>
            </a:r>
            <a:endParaRPr lang="en-US" dirty="0"/>
          </a:p>
        </p:txBody>
      </p:sp>
    </p:spTree>
    <p:extLst>
      <p:ext uri="{BB962C8B-B14F-4D97-AF65-F5344CB8AC3E}">
        <p14:creationId xmlns:p14="http://schemas.microsoft.com/office/powerpoint/2010/main" val="22798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306190" y="1344168"/>
            <a:ext cx="11435488" cy="4965192"/>
          </a:xfrm>
        </p:spPr>
        <p:txBody>
          <a:bodyPr/>
          <a:lstStyle>
            <a:lvl1pPr>
              <a:lnSpc>
                <a:spcPct val="95000"/>
              </a:lnSpc>
              <a:spcBef>
                <a:spcPts val="1480"/>
              </a:spcBef>
              <a:defRPr sz="2200">
                <a:solidFill>
                  <a:schemeClr val="bg1"/>
                </a:solidFill>
                <a:latin typeface="+mj-lt"/>
              </a:defRPr>
            </a:lvl1pPr>
            <a:lvl2pPr>
              <a:lnSpc>
                <a:spcPct val="95000"/>
              </a:lnSpc>
              <a:spcBef>
                <a:spcPts val="600"/>
              </a:spcBef>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03085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57" name="Rectangle 56"/>
          <p:cNvSpPr/>
          <p:nvPr userDrawn="1"/>
        </p:nvSpPr>
        <p:spPr>
          <a:xfrm>
            <a:off x="0" y="128"/>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3"/>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1"/>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0"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682649679"/>
      </p:ext>
    </p:extLst>
  </p:cSld>
  <p:clrMapOvr>
    <a:masterClrMapping/>
  </p:clrMapOvr>
  <p:transition>
    <p:wipe dir="r"/>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noChangeAspect="1"/>
          </p:cNvSpPr>
          <p:nvPr>
            <p:ph type="body" sz="quarter" idx="10"/>
          </p:nvPr>
        </p:nvSpPr>
        <p:spPr>
          <a:xfrm>
            <a:off x="306196"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080" y="1339745"/>
            <a:ext cx="5495135" cy="4965700"/>
          </a:xfrm>
        </p:spPr>
        <p:txBody>
          <a:bodyPr>
            <a:noAutofit/>
          </a:bodyPr>
          <a:lstStyle>
            <a:lvl1pPr>
              <a:lnSpc>
                <a:spcPct val="95000"/>
              </a:lnSpc>
              <a:spcBef>
                <a:spcPts val="1480"/>
              </a:spcBef>
              <a:defRPr sz="1800">
                <a:solidFill>
                  <a:schemeClr val="bg1"/>
                </a:solidFill>
                <a:latin typeface="+mj-lt"/>
              </a:defRPr>
            </a:lvl1pPr>
            <a:lvl2pPr>
              <a:lnSpc>
                <a:spcPct val="95000"/>
              </a:lnSpc>
              <a:spcBef>
                <a:spcPts val="600"/>
              </a:spcBef>
              <a:defRPr sz="1400">
                <a:solidFill>
                  <a:schemeClr val="bg1"/>
                </a:solidFill>
                <a:latin typeface="+mj-lt"/>
              </a:defRPr>
            </a:lvl2pPr>
            <a:lvl3pPr>
              <a:defRPr sz="1200">
                <a:solidFill>
                  <a:schemeClr val="bg1"/>
                </a:solidFill>
                <a:latin typeface="+mj-lt"/>
              </a:defRPr>
            </a:lvl3pPr>
            <a:lvl4pPr>
              <a:defRPr sz="1100">
                <a:solidFill>
                  <a:schemeClr val="bg1"/>
                </a:solidFill>
                <a:latin typeface="+mj-lt"/>
              </a:defRPr>
            </a:lvl4pPr>
            <a:lvl5pPr>
              <a:defRPr sz="110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173784"/>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vert="horz" lIns="82296" tIns="45720" rIns="82296" bIns="4572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545408181"/>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06202"/>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64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0" indent="0" algn="l" defTabSz="914400" rtl="0" eaLnBrk="1" latinLnBrk="0" hangingPunct="1">
              <a:lnSpc>
                <a:spcPct val="80000"/>
              </a:lnSpc>
              <a:spcBef>
                <a:spcPct val="0"/>
              </a:spcBef>
              <a:buClr>
                <a:schemeClr val="tx1"/>
              </a:buClr>
              <a:buFont typeface="Arial" pitchFamily="34"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Presentation Title</a:t>
            </a:r>
            <a:br>
              <a:rPr lang="en-US" dirty="0" smtClean="0"/>
            </a:br>
            <a:r>
              <a:rPr lang="en-US" dirty="0" smtClean="0"/>
              <a:t>Goes Here</a:t>
            </a:r>
            <a:endParaRPr lang="en-US" dirty="0"/>
          </a:p>
        </p:txBody>
      </p:sp>
      <p:sp>
        <p:nvSpPr>
          <p:cNvPr id="49" name="Rectangle 3"/>
          <p:cNvSpPr>
            <a:spLocks noChangeArrowheads="1"/>
          </p:cNvSpPr>
          <p:nvPr/>
        </p:nvSpPr>
        <p:spPr bwMode="hidden">
          <a:xfrm>
            <a:off x="0" y="0"/>
            <a:ext cx="12188825" cy="177800"/>
          </a:xfrm>
          <a:prstGeom prst="rect">
            <a:avLst/>
          </a:prstGeom>
          <a:solidFill>
            <a:srgbClr val="08252E"/>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290855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33" y="777667"/>
            <a:ext cx="119061" cy="5287676"/>
          </a:xfrm>
          <a:prstGeom prst="rect">
            <a:avLst/>
          </a:prstGeom>
          <a:noFill/>
          <a:ln>
            <a:noFill/>
          </a:ln>
        </p:spPr>
      </p:pic>
    </p:spTree>
    <p:extLst>
      <p:ext uri="{BB962C8B-B14F-4D97-AF65-F5344CB8AC3E}">
        <p14:creationId xmlns:p14="http://schemas.microsoft.com/office/powerpoint/2010/main" val="939224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186724198"/>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Storytelling">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bg2"/>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3929775515"/>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40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Tree>
    <p:extLst>
      <p:ext uri="{BB962C8B-B14F-4D97-AF65-F5344CB8AC3E}">
        <p14:creationId xmlns:p14="http://schemas.microsoft.com/office/powerpoint/2010/main" val="3327883207"/>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4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2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2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083" y="658625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41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06273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390" y="310905"/>
            <a:ext cx="11296883" cy="6054185"/>
          </a:xfrm>
          <a:ln>
            <a:solidFill>
              <a:srgbClr val="08252E"/>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06" y="658452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083" y="658625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41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5052743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9"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9"/>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3"/>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1"/>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604022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1541777930"/>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4973"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1477037144"/>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Tree>
    <p:extLst>
      <p:ext uri="{BB962C8B-B14F-4D97-AF65-F5344CB8AC3E}">
        <p14:creationId xmlns:p14="http://schemas.microsoft.com/office/powerpoint/2010/main" val="4247871150"/>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88864"/>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090"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668"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5"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9"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696"/>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476"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292"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07" y="5525696"/>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351"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166"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251240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userDrawn="1"/>
        </p:nvSpPr>
        <p:spPr bwMode="black">
          <a:xfrm>
            <a:off x="8415126" y="3708611"/>
            <a:ext cx="155448" cy="441827"/>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9320695" y="3697606"/>
            <a:ext cx="45007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7764419" y="3697606"/>
            <a:ext cx="45007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p:nvSpPr>
        <p:spPr bwMode="black">
          <a:xfrm>
            <a:off x="9933443" y="3697606"/>
            <a:ext cx="618172"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8771205" y="3697606"/>
            <a:ext cx="403078"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7455337" y="3082440"/>
            <a:ext cx="146409"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7865642" y="2930189"/>
            <a:ext cx="146409"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8268724" y="2720831"/>
            <a:ext cx="146409"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8679029" y="2930181"/>
            <a:ext cx="146409"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9080293" y="3082449"/>
            <a:ext cx="155448"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9490603"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9900912" y="2720823"/>
            <a:ext cx="148216"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10303986" y="2930181"/>
            <a:ext cx="148216"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10714295" y="3082449"/>
            <a:ext cx="148216"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TextBox 33"/>
          <p:cNvSpPr txBox="1"/>
          <p:nvPr userDrawn="1"/>
        </p:nvSpPr>
        <p:spPr>
          <a:xfrm>
            <a:off x="859364" y="306049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1469641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00"/>
                                        <p:tgtEl>
                                          <p:spTgt spid="27"/>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700"/>
                                        <p:tgtEl>
                                          <p:spTgt spid="2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00"/>
                                        <p:tgtEl>
                                          <p:spTgt spid="2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700"/>
                                        <p:tgtEl>
                                          <p:spTgt spid="3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00"/>
                                        <p:tgtEl>
                                          <p:spTgt spid="3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00"/>
                                        <p:tgtEl>
                                          <p:spTgt spid="32"/>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00"/>
                                        <p:tgtEl>
                                          <p:spTgt spid="33"/>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25"/>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27"/>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2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3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33"/>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26"/>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28"/>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3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32"/>
                                        </p:tgtEl>
                                        <p:attrNameLst>
                                          <p:attrName>ppt_x</p:attrName>
                                          <p:attrName>ppt_y</p:attrName>
                                        </p:attrNameLst>
                                      </p:cBhvr>
                                      <p:rCtr x="0" y="-54"/>
                                    </p:animMotion>
                                  </p:childTnLst>
                                </p:cTn>
                              </p:par>
                            </p:childTnLst>
                          </p:cTn>
                        </p:par>
                        <p:par>
                          <p:cTn id="54" fill="hold">
                            <p:stCondLst>
                              <p:cond delay="22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itleOnly">
  <p:cSld name="1_Title Only 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ChangeArrowheads="1"/>
          </p:cNvSpPr>
          <p:nvPr userDrawn="1"/>
        </p:nvSpPr>
        <p:spPr bwMode="ltGray">
          <a:xfrm>
            <a:off x="335083" y="658625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4" name="Rectangle 5"/>
          <p:cNvSpPr>
            <a:spLocks noChangeArrowheads="1"/>
          </p:cNvSpPr>
          <p:nvPr userDrawn="1"/>
        </p:nvSpPr>
        <p:spPr bwMode="ltGray">
          <a:xfrm>
            <a:off x="10640206" y="658452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7"/>
          <p:cNvSpPr>
            <a:spLocks noChangeArrowheads="1"/>
          </p:cNvSpPr>
          <p:nvPr userDrawn="1"/>
        </p:nvSpPr>
        <p:spPr bwMode="ltGray">
          <a:xfrm>
            <a:off x="11603695" y="658041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08745271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2_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014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a:xfrm>
            <a:off x="5668300" y="6553200"/>
            <a:ext cx="852226" cy="266700"/>
          </a:xfrm>
          <a:prstGeom prst="rect">
            <a:avLst/>
          </a:prstGeom>
        </p:spPr>
        <p:txBody>
          <a:bodyPr/>
          <a:lstStyle/>
          <a:p>
            <a:pPr defTabSz="914400"/>
            <a:fld id="{33D677C6-12D2-4883-8982-2E466BF2E5CB}" type="slidenum">
              <a:rPr lang="en-GB" sz="1800" smtClean="0">
                <a:solidFill>
                  <a:srgbClr val="FFFFFF">
                    <a:lumMod val="50000"/>
                  </a:srgbClr>
                </a:solidFill>
              </a:rPr>
              <a:pPr defTabSz="914400"/>
              <a:t>‹#›</a:t>
            </a:fld>
            <a:endParaRPr lang="en-GB" sz="1800" dirty="0">
              <a:solidFill>
                <a:srgbClr val="FFFFFF">
                  <a:lumMod val="50000"/>
                </a:srgbClr>
              </a:solidFill>
            </a:endParaRPr>
          </a:p>
        </p:txBody>
      </p:sp>
      <p:sp>
        <p:nvSpPr>
          <p:cNvPr id="8" name="Footer Placeholder 7"/>
          <p:cNvSpPr>
            <a:spLocks noGrp="1"/>
          </p:cNvSpPr>
          <p:nvPr>
            <p:ph type="ftr" sz="quarter" idx="11"/>
          </p:nvPr>
        </p:nvSpPr>
        <p:spPr>
          <a:xfrm>
            <a:off x="1155912" y="6556226"/>
            <a:ext cx="3859795" cy="260648"/>
          </a:xfrm>
          <a:prstGeom prst="rect">
            <a:avLst/>
          </a:prstGeom>
        </p:spPr>
        <p:txBody>
          <a:bodyPr/>
          <a:lstStyle/>
          <a:p>
            <a:pPr defTabSz="914400">
              <a:defRPr/>
            </a:pPr>
            <a:endParaRPr sz="1800" dirty="0">
              <a:solidFill>
                <a:srgbClr val="007DC3">
                  <a:lumMod val="60000"/>
                  <a:lumOff val="40000"/>
                </a:srgbClr>
              </a:solidFill>
            </a:endParaRPr>
          </a:p>
        </p:txBody>
      </p:sp>
    </p:spTree>
    <p:extLst>
      <p:ext uri="{BB962C8B-B14F-4D97-AF65-F5344CB8AC3E}">
        <p14:creationId xmlns:p14="http://schemas.microsoft.com/office/powerpoint/2010/main" val="385935643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39" name="Rectangle 38"/>
          <p:cNvSpPr/>
          <p:nvPr userDrawn="1"/>
        </p:nvSpPr>
        <p:spPr>
          <a:xfrm>
            <a:off x="4539288" y="5948637"/>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2" y="5948637"/>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637"/>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0"/>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8"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221" y="6719451"/>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8"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4"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6" y="6708753"/>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269"/>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5"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6"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3"/>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1"/>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65"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98589458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69"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9"/>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3"/>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1"/>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494288589"/>
      </p:ext>
    </p:extLst>
  </p:cSld>
  <p:clrMapOvr>
    <a:masterClrMapping/>
  </p:clrMapOvr>
  <p:transition>
    <p:wipe dir="r"/>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57" name="Rectangle 56"/>
          <p:cNvSpPr/>
          <p:nvPr userDrawn="1"/>
        </p:nvSpPr>
        <p:spPr>
          <a:xfrm>
            <a:off x="0" y="1"/>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3"/>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1"/>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0"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334984497"/>
      </p:ext>
    </p:extLst>
  </p:cSld>
  <p:clrMapOvr>
    <a:masterClrMapping/>
  </p:clrMapOvr>
  <p:transition>
    <p:wipe dir="r"/>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8"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4"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9"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3"/>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1"/>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295752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8"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69"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690"/>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069"/>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8853"/>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3" y="5232771"/>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912954912"/>
      </p:ext>
    </p:extLst>
  </p:cSld>
  <p:clrMapOvr>
    <a:masterClrMapping/>
  </p:clrMapOvr>
  <p:transition>
    <p:wipe dir="r"/>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727"/>
            <a:ext cx="11300057" cy="3438525"/>
          </a:xfrm>
          <a:prstGeom prst="rect">
            <a:avLst/>
          </a:prstGeom>
          <a:noFill/>
        </p:spPr>
      </p:pic>
      <p:sp>
        <p:nvSpPr>
          <p:cNvPr id="26" name="Rectangle 25"/>
          <p:cNvSpPr/>
          <p:nvPr userDrawn="1"/>
        </p:nvSpPr>
        <p:spPr>
          <a:xfrm>
            <a:off x="289735" y="3020519"/>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78566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727"/>
            <a:ext cx="11300057" cy="3438525"/>
          </a:xfrm>
          <a:prstGeom prst="rect">
            <a:avLst/>
          </a:prstGeom>
          <a:noFill/>
        </p:spPr>
      </p:pic>
      <p:sp>
        <p:nvSpPr>
          <p:cNvPr id="26" name="Rectangle 25"/>
          <p:cNvSpPr/>
          <p:nvPr userDrawn="1"/>
        </p:nvSpPr>
        <p:spPr>
          <a:xfrm>
            <a:off x="289735"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968470998"/>
      </p:ext>
    </p:extLst>
  </p:cSld>
  <p:clrMapOvr>
    <a:masterClrMapping/>
  </p:clrMapOvr>
  <p:transition>
    <p:wipe dir="r"/>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4087887"/>
      </p:ext>
    </p:extLst>
  </p:cSld>
  <p:clrMapOvr>
    <a:masterClrMapping/>
  </p:clrMapOvr>
  <p:transition>
    <p:wipe dir="r"/>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535"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075"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6803636"/>
      </p:ext>
    </p:extLst>
  </p:cSld>
  <p:clrMapOvr>
    <a:masterClrMapping/>
  </p:clrMapOvr>
  <p:transition>
    <p:wipe dir="r"/>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5"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84"/>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8"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0"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08019744"/>
      </p:ext>
    </p:extLst>
  </p:cSld>
  <p:clrMapOvr>
    <a:masterClrMapping/>
  </p:clrMapOvr>
  <p:transition>
    <p:wipe dir="r"/>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5808961"/>
      </p:ext>
    </p:extLst>
  </p:cSld>
  <p:clrMapOvr>
    <a:masterClrMapping/>
  </p:clrMapOvr>
  <p:transition>
    <p:wipe dir="r"/>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6439527" y="295275"/>
            <a:ext cx="5508248"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4"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848963142"/>
      </p:ext>
    </p:extLst>
  </p:cSld>
  <p:clrMapOvr>
    <a:masterClrMapping/>
  </p:clrMapOvr>
  <p:transition>
    <p:wipe dir="r"/>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658"/>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7569153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2" y="1600201"/>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823"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3" y="1600201"/>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2"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2"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2488599113"/>
      </p:ext>
    </p:extLst>
  </p:cSld>
  <p:clrMapOvr>
    <a:masterClrMapping/>
  </p:clrMapOvr>
  <p:transition>
    <p:wipe dir="r"/>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5" y="606211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3118371033"/>
      </p:ext>
    </p:extLst>
  </p:cSld>
  <p:clrMapOvr>
    <a:masterClrMapping/>
  </p:clrMapOvr>
  <p:transition>
    <p:wipe dir="r"/>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706434367"/>
      </p:ext>
    </p:extLst>
  </p:cSld>
  <p:clrMapOvr>
    <a:masterClrMapping/>
  </p:clrMapOvr>
  <p:transition>
    <p:wipe dir="r"/>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3935331285"/>
      </p:ext>
    </p:extLst>
  </p:cSld>
  <p:clrMapOvr>
    <a:masterClrMapping/>
  </p:clrMapOvr>
  <p:transition>
    <p:wipe dir="r"/>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7" y="5842636"/>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7594047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5" y="6355829"/>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028" y="777667"/>
            <a:ext cx="119061" cy="5287676"/>
          </a:xfrm>
          <a:prstGeom prst="rect">
            <a:avLst/>
          </a:prstGeom>
          <a:noFill/>
          <a:ln>
            <a:noFill/>
          </a:ln>
        </p:spPr>
      </p:pic>
    </p:spTree>
    <p:extLst>
      <p:ext uri="{BB962C8B-B14F-4D97-AF65-F5344CB8AC3E}">
        <p14:creationId xmlns:p14="http://schemas.microsoft.com/office/powerpoint/2010/main" val="10073862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0"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4177817324"/>
      </p:ext>
    </p:extLst>
  </p:cSld>
  <p:clrMapOvr>
    <a:masterClrMapping/>
  </p:clrMapOvr>
  <p:transition>
    <p:wipe dir="r"/>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3"/>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4966" y="311151"/>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78186"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31" name="Picture Placeholder 30"/>
          <p:cNvSpPr>
            <a:spLocks noGrp="1"/>
          </p:cNvSpPr>
          <p:nvPr>
            <p:ph type="pic" sz="quarter" idx="10" hasCustomPrompt="1"/>
          </p:nvPr>
        </p:nvSpPr>
        <p:spPr>
          <a:xfrm>
            <a:off x="7385243"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118952478"/>
      </p:ext>
    </p:extLst>
  </p:cSld>
  <p:clrMapOvr>
    <a:masterClrMapping/>
  </p:clrMapOvr>
  <p:transition>
    <p:wipe dir="r"/>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721"/>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0"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4"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633"/>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5"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1535487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2"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9"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4070005744"/>
      </p:ext>
    </p:extLst>
  </p:cSld>
  <p:clrMapOvr>
    <a:masterClrMapping/>
  </p:clrMapOvr>
  <p:transition>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070458077"/>
      </p:ext>
    </p:extLst>
  </p:cSld>
  <p:clrMapOvr>
    <a:masterClrMapping/>
  </p:clrMapOvr>
  <p:transition>
    <p:wipe dir="r"/>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7"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7"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84138750"/>
      </p:ext>
    </p:extLst>
  </p:cSld>
  <p:clrMapOvr>
    <a:masterClrMapping/>
  </p:clrMapOvr>
  <p:transition>
    <p:wipe dir="r"/>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8973"/>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4003213631"/>
      </p:ext>
    </p:extLst>
  </p:cSld>
  <p:clrMapOvr>
    <a:masterClrMapping/>
  </p:clrMapOvr>
  <p:transition>
    <p:wipe dir="r"/>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1"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0"/>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883" y="311150"/>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501"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658"/>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883"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2961"/>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883" y="5182961"/>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8"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20"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932568144"/>
      </p:ext>
    </p:extLst>
  </p:cSld>
  <p:clrMapOvr>
    <a:masterClrMapping/>
  </p:clrMapOvr>
  <p:transition>
    <p:wipe dir="r"/>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385" y="310897"/>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3432350794"/>
      </p:ext>
    </p:extLst>
  </p:cSld>
  <p:clrMapOvr>
    <a:masterClrMapping/>
  </p:clrMapOvr>
  <p:transition>
    <p:wipe dir="r"/>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613122468"/>
      </p:ext>
    </p:extLst>
  </p:cSld>
  <p:clrMapOvr>
    <a:masterClrMapping/>
  </p:clrMapOvr>
  <p:transition>
    <p:wipe dir="r"/>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4968"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455874160"/>
      </p:ext>
    </p:extLst>
  </p:cSld>
  <p:clrMapOvr>
    <a:masterClrMapping/>
  </p:clrMapOvr>
  <p:transition>
    <p:wipe dir="r"/>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5" name="Rectangle 5"/>
          <p:cNvSpPr>
            <a:spLocks noChangeArrowheads="1"/>
          </p:cNvSpPr>
          <p:nvPr userDrawn="1"/>
        </p:nvSpPr>
        <p:spPr bwMode="ltGray">
          <a:xfrm>
            <a:off x="10347517" y="658451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6"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665313915"/>
      </p:ext>
    </p:extLst>
  </p:cSld>
  <p:clrMapOvr>
    <a:masterClrMapping/>
  </p:clrMapOvr>
  <p:transition>
    <p:wipe dir="r"/>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00936617"/>
      </p:ext>
    </p:extLst>
  </p:cSld>
  <p:clrMapOvr>
    <a:masterClrMapping/>
  </p:clrMapOvr>
  <p:transition>
    <p:wipe dir="r"/>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0" name="Rectangle 19"/>
          <p:cNvSpPr>
            <a:spLocks noChangeArrowheads="1"/>
          </p:cNvSpPr>
          <p:nvPr/>
        </p:nvSpPr>
        <p:spPr bwMode="black">
          <a:xfrm>
            <a:off x="5830085" y="5844550"/>
            <a:ext cx="552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6151905" y="5840202"/>
            <a:ext cx="159946"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5598837" y="5840202"/>
            <a:ext cx="159946"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3" name="Freeform 22"/>
          <p:cNvSpPr>
            <a:spLocks noEditPoints="1"/>
          </p:cNvSpPr>
          <p:nvPr userDrawn="1"/>
        </p:nvSpPr>
        <p:spPr bwMode="black">
          <a:xfrm>
            <a:off x="6369663" y="5840202"/>
            <a:ext cx="219685"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4" name="Freeform 23"/>
          <p:cNvSpPr>
            <a:spLocks/>
          </p:cNvSpPr>
          <p:nvPr/>
        </p:nvSpPr>
        <p:spPr bwMode="black">
          <a:xfrm>
            <a:off x="5956627" y="5840202"/>
            <a:ext cx="143245"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5" name="Freeform 24"/>
          <p:cNvSpPr>
            <a:spLocks/>
          </p:cNvSpPr>
          <p:nvPr/>
        </p:nvSpPr>
        <p:spPr bwMode="black">
          <a:xfrm>
            <a:off x="5488994" y="5654198"/>
            <a:ext cx="52030"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p:nvSpPr>
        <p:spPr bwMode="black">
          <a:xfrm>
            <a:off x="563480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p:cNvSpPr>
          <p:nvPr/>
        </p:nvSpPr>
        <p:spPr bwMode="black">
          <a:xfrm>
            <a:off x="5778054" y="5525688"/>
            <a:ext cx="52030"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p:nvSpPr>
        <p:spPr bwMode="black">
          <a:xfrm>
            <a:off x="5923868" y="5600088"/>
            <a:ext cx="52030"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p:nvSpPr>
        <p:spPr bwMode="black">
          <a:xfrm>
            <a:off x="6066471" y="5654198"/>
            <a:ext cx="552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p:nvSpPr>
        <p:spPr bwMode="black">
          <a:xfrm>
            <a:off x="621228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p:nvSpPr>
        <p:spPr bwMode="black">
          <a:xfrm>
            <a:off x="6358102" y="5525688"/>
            <a:ext cx="52673"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p:nvSpPr>
        <p:spPr bwMode="black">
          <a:xfrm>
            <a:off x="6501346" y="5600088"/>
            <a:ext cx="52673"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p:nvSpPr>
        <p:spPr bwMode="black">
          <a:xfrm>
            <a:off x="6647161" y="5654198"/>
            <a:ext cx="52673"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Tree>
    <p:extLst>
      <p:ext uri="{BB962C8B-B14F-4D97-AF65-F5344CB8AC3E}">
        <p14:creationId xmlns:p14="http://schemas.microsoft.com/office/powerpoint/2010/main" val="11842914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p:cSld name="1_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2021588"/>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pic>
        <p:nvPicPr>
          <p:cNvPr id="35" name="Picture 34" descr="Pref_Logo+1-Line_Tagline-Rt-WHITE-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162" y="5410201"/>
            <a:ext cx="6602280" cy="889289"/>
          </a:xfrm>
          <a:prstGeom prst="rect">
            <a:avLst/>
          </a:prstGeom>
        </p:spPr>
      </p:pic>
    </p:spTree>
    <p:extLst>
      <p:ext uri="{BB962C8B-B14F-4D97-AF65-F5344CB8AC3E}">
        <p14:creationId xmlns:p14="http://schemas.microsoft.com/office/powerpoint/2010/main" val="14993093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21" name="Picture 20" descr="A20003x31B_MR.jpg"/>
          <p:cNvPicPr>
            <a:picLocks noChangeAspect="1"/>
          </p:cNvPicPr>
          <p:nvPr userDrawn="1"/>
        </p:nvPicPr>
        <p:blipFill rotWithShape="1">
          <a:blip r:embed="rId2" cstate="email">
            <a:extLst>
              <a:ext uri="{28A0092B-C50C-407E-A947-70E740481C1C}">
                <a14:useLocalDpi xmlns:a14="http://schemas.microsoft.com/office/drawing/2010/main"/>
              </a:ext>
            </a:extLst>
          </a:blip>
          <a:srcRect t="-3"/>
          <a:stretch/>
        </p:blipFill>
        <p:spPr>
          <a:xfrm>
            <a:off x="3" y="4"/>
            <a:ext cx="12188824" cy="6857999"/>
          </a:xfrm>
          <a:prstGeom prst="rect">
            <a:avLst/>
          </a:prstGeom>
        </p:spPr>
      </p:pic>
      <p:grpSp>
        <p:nvGrpSpPr>
          <p:cNvPr id="2" name="Group 1"/>
          <p:cNvGrpSpPr/>
          <p:nvPr userDrawn="1"/>
        </p:nvGrpSpPr>
        <p:grpSpPr>
          <a:xfrm>
            <a:off x="5133618" y="2921000"/>
            <a:ext cx="1921807" cy="1016000"/>
            <a:chOff x="5628610" y="5525687"/>
            <a:chExt cx="908367" cy="480227"/>
          </a:xfrm>
          <a:effectLst>
            <a:outerShdw blurRad="63500" sx="102000" sy="102000" algn="ctr" rotWithShape="0">
              <a:prstClr val="black">
                <a:alpha val="40000"/>
              </a:prstClr>
            </a:outerShdw>
          </a:effectLst>
        </p:grpSpPr>
        <p:sp>
          <p:nvSpPr>
            <p:cNvPr id="34" name="Rectangle 33"/>
            <p:cNvSpPr>
              <a:spLocks noChangeArrowheads="1"/>
            </p:cNvSpPr>
            <p:nvPr userDrawn="1"/>
          </p:nvSpPr>
          <p:spPr bwMode="black">
            <a:xfrm>
              <a:off x="5884495"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grpSp>
      <p:sp>
        <p:nvSpPr>
          <p:cNvPr id="18" name="Rectangle 4"/>
          <p:cNvSpPr>
            <a:spLocks noChangeArrowheads="1"/>
          </p:cNvSpPr>
          <p:nvPr userDrawn="1"/>
        </p:nvSpPr>
        <p:spPr bwMode="ltGray">
          <a:xfrm>
            <a:off x="354239" y="6591744"/>
            <a:ext cx="4559499" cy="169923"/>
          </a:xfrm>
          <a:prstGeom prst="rect">
            <a:avLst/>
          </a:prstGeom>
          <a:noFill/>
          <a:ln w="9525">
            <a:noFill/>
            <a:miter lim="800000"/>
            <a:headEnd/>
            <a:tailEnd/>
          </a:ln>
          <a:effectLst/>
        </p:spPr>
        <p:txBody>
          <a:bodyPr wrap="square" lIns="61601" tIns="30800" rIns="61601" bIns="30800" anchor="b" anchorCtr="0">
            <a:spAutoFit/>
          </a:bodyPr>
          <a:lstStyle/>
          <a:p>
            <a:pPr algn="l" defTabSz="610872">
              <a:lnSpc>
                <a:spcPct val="100000"/>
              </a:lnSpc>
            </a:pPr>
            <a:r>
              <a:rPr lang="en-US" sz="700" kern="1200" dirty="0" err="1" smtClean="0">
                <a:solidFill>
                  <a:schemeClr val="bg1">
                    <a:lumMod val="50000"/>
                  </a:schemeClr>
                </a:solidFill>
                <a:latin typeface="+mn-lt"/>
                <a:ea typeface="+mn-ea"/>
                <a:cs typeface="+mn-cs"/>
              </a:rPr>
              <a:t>C97</a:t>
            </a:r>
            <a:r>
              <a:rPr lang="en-US" sz="700" kern="1200" dirty="0" smtClean="0">
                <a:solidFill>
                  <a:schemeClr val="bg1">
                    <a:lumMod val="50000"/>
                  </a:schemeClr>
                </a:solidFill>
                <a:latin typeface="+mn-lt"/>
                <a:ea typeface="+mn-ea"/>
                <a:cs typeface="+mn-cs"/>
              </a:rPr>
              <a:t>-722470-00 © 2012 Cisco and/or its affiliates. All rights reserved.</a:t>
            </a:r>
            <a:endParaRPr lang="en-US" sz="700" kern="1200" dirty="0">
              <a:solidFill>
                <a:schemeClr val="bg1">
                  <a:lumMod val="50000"/>
                </a:schemeClr>
              </a:solidFill>
              <a:latin typeface="+mn-lt"/>
              <a:ea typeface="+mn-ea"/>
              <a:cs typeface="+mn-cs"/>
            </a:endParaRPr>
          </a:p>
        </p:txBody>
      </p:sp>
      <p:sp>
        <p:nvSpPr>
          <p:cNvPr id="19" name="Rectangle 5"/>
          <p:cNvSpPr>
            <a:spLocks noChangeArrowheads="1"/>
          </p:cNvSpPr>
          <p:nvPr userDrawn="1"/>
        </p:nvSpPr>
        <p:spPr bwMode="ltGray">
          <a:xfrm>
            <a:off x="10587179" y="6590010"/>
            <a:ext cx="844153" cy="169923"/>
          </a:xfrm>
          <a:prstGeom prst="rect">
            <a:avLst/>
          </a:prstGeom>
          <a:noFill/>
          <a:ln w="9525">
            <a:noFill/>
            <a:miter lim="800000"/>
            <a:headEnd/>
            <a:tailEnd/>
          </a:ln>
          <a:effectLst/>
        </p:spPr>
        <p:txBody>
          <a:bodyPr wrap="none" lIns="61601" tIns="30800" rIns="61601" bIns="30800" anchor="b">
            <a:spAutoFit/>
          </a:bodyPr>
          <a:lstStyle/>
          <a:p>
            <a:pPr algn="r" defTabSz="610872">
              <a:lnSpc>
                <a:spcPct val="100000"/>
              </a:lnSpc>
            </a:pPr>
            <a:r>
              <a:rPr lang="en-US" sz="700" dirty="0">
                <a:solidFill>
                  <a:srgbClr val="C0C0C0"/>
                </a:solidFill>
                <a:latin typeface="+mj-lt"/>
              </a:rPr>
              <a:t>Cisco Confidential</a:t>
            </a:r>
          </a:p>
        </p:txBody>
      </p:sp>
      <p:sp>
        <p:nvSpPr>
          <p:cNvPr id="20" name="Rectangle 7"/>
          <p:cNvSpPr>
            <a:spLocks noChangeArrowheads="1"/>
          </p:cNvSpPr>
          <p:nvPr userDrawn="1"/>
        </p:nvSpPr>
        <p:spPr bwMode="ltGray">
          <a:xfrm>
            <a:off x="11603734" y="6585906"/>
            <a:ext cx="235012" cy="169923"/>
          </a:xfrm>
          <a:prstGeom prst="rect">
            <a:avLst/>
          </a:prstGeom>
          <a:noFill/>
          <a:ln w="9525" algn="ctr">
            <a:noFill/>
            <a:miter lim="800000"/>
            <a:headEnd/>
            <a:tailEnd/>
          </a:ln>
          <a:effectLst/>
        </p:spPr>
        <p:txBody>
          <a:bodyPr wrap="none" lIns="61601" tIns="30800" rIns="61601" bIns="30800" anchor="b">
            <a:spAutoFit/>
          </a:bodyPr>
          <a:lstStyle/>
          <a:p>
            <a:pPr algn="r" defTabSz="610872">
              <a:lnSpc>
                <a:spcPct val="100000"/>
              </a:lnSpc>
            </a:pPr>
            <a:fld id="{DFCF27A5-1A5B-48D3-A060-2758FFBB1ADD}" type="slidenum">
              <a:rPr lang="en-US" sz="700">
                <a:solidFill>
                  <a:srgbClr val="C0C0C0"/>
                </a:solidFill>
                <a:latin typeface="+mj-lt"/>
              </a:rPr>
              <a:pPr algn="r" defTabSz="610872">
                <a:lnSpc>
                  <a:spcPct val="100000"/>
                </a:lnSpc>
              </a:pPr>
              <a:t>‹#›</a:t>
            </a:fld>
            <a:endParaRPr lang="en-US" sz="700" dirty="0">
              <a:solidFill>
                <a:srgbClr val="C0C0C0"/>
              </a:solidFill>
              <a:latin typeface="+mj-lt"/>
            </a:endParaRPr>
          </a:p>
        </p:txBody>
      </p:sp>
    </p:spTree>
  </p:cSld>
  <p:clrMapOvr>
    <a:masterClrMapping/>
  </p:clrMapOvr>
  <p:transition>
    <p:wip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976364"/>
      </p:ext>
    </p:extLst>
  </p:cSld>
  <p:clrMapOvr>
    <a:masterClrMapping/>
  </p:clrMapOvr>
  <p:transition>
    <p:wipe dir="r"/>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userDrawn="1">
  <p:cSld name="5_Title Slide gradien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7025"/>
            <a:ext cx="12188825" cy="5323952"/>
          </a:xfrm>
          <a:prstGeom prst="rect">
            <a:avLst/>
          </a:prstGeom>
        </p:spPr>
      </p:pic>
      <p:sp>
        <p:nvSpPr>
          <p:cNvPr id="2" name="Title 1"/>
          <p:cNvSpPr>
            <a:spLocks noGrp="1"/>
          </p:cNvSpPr>
          <p:nvPr>
            <p:ph type="ctrTitle" hasCustomPrompt="1"/>
          </p:nvPr>
        </p:nvSpPr>
        <p:spPr>
          <a:xfrm>
            <a:off x="4016787" y="2514602"/>
            <a:ext cx="3753782" cy="1103199"/>
          </a:xfrm>
        </p:spPr>
        <p:txBody>
          <a:bodyPr/>
          <a:lstStyle>
            <a:lvl1pPr>
              <a:lnSpc>
                <a:spcPct val="90000"/>
              </a:lnSpc>
              <a:defRPr sz="28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4016787" y="3581402"/>
            <a:ext cx="3753782" cy="384175"/>
          </a:xfrm>
        </p:spPr>
        <p:txBody>
          <a:bodyPr anchor="b" anchorCtr="0">
            <a:noAutofit/>
          </a:bodyPr>
          <a:lstStyle>
            <a:lvl1pPr marL="0" indent="0" algn="l">
              <a:buNone/>
              <a:defRPr sz="12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7"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39" name="Text Placeholder 38"/>
          <p:cNvSpPr>
            <a:spLocks noGrp="1"/>
          </p:cNvSpPr>
          <p:nvPr>
            <p:ph type="body" sz="quarter" idx="10" hasCustomPrompt="1"/>
          </p:nvPr>
        </p:nvSpPr>
        <p:spPr>
          <a:xfrm>
            <a:off x="4016787" y="3976289"/>
            <a:ext cx="3754025" cy="384175"/>
          </a:xfrm>
        </p:spPr>
        <p:txBody>
          <a:bodyPr/>
          <a:lstStyle>
            <a:lvl1pPr marL="0" indent="0">
              <a:buFontTx/>
              <a:buNone/>
              <a:defRPr lang="en-US" sz="11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grpSp>
        <p:nvGrpSpPr>
          <p:cNvPr id="6" name="Group 5"/>
          <p:cNvGrpSpPr/>
          <p:nvPr userDrawn="1"/>
        </p:nvGrpSpPr>
        <p:grpSpPr>
          <a:xfrm>
            <a:off x="455613" y="182370"/>
            <a:ext cx="1114803" cy="442138"/>
            <a:chOff x="4117817" y="5525687"/>
            <a:chExt cx="908367" cy="480227"/>
          </a:xfrm>
        </p:grpSpPr>
        <p:sp>
          <p:nvSpPr>
            <p:cNvPr id="24" name="Rectangle 23"/>
            <p:cNvSpPr>
              <a:spLocks noChangeArrowheads="1"/>
            </p:cNvSpPr>
            <p:nvPr userDrawn="1"/>
          </p:nvSpPr>
          <p:spPr bwMode="black">
            <a:xfrm>
              <a:off x="4373702" y="5844550"/>
              <a:ext cx="414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5" name="Freeform 24"/>
            <p:cNvSpPr>
              <a:spLocks/>
            </p:cNvSpPr>
            <p:nvPr userDrawn="1"/>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userDrawn="1"/>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userDrawn="1"/>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userDrawn="1"/>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userDrawn="1"/>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userDrawn="1"/>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userDrawn="1"/>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userDrawn="1"/>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Freeform 33"/>
            <p:cNvSpPr>
              <a:spLocks/>
            </p:cNvSpPr>
            <p:nvPr userDrawn="1"/>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5" name="Freeform 34"/>
            <p:cNvSpPr>
              <a:spLocks/>
            </p:cNvSpPr>
            <p:nvPr userDrawn="1"/>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userDrawn="1"/>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411535322"/>
      </p:ext>
    </p:extLst>
  </p:cSld>
  <p:clrMapOvr>
    <a:masterClrMapping/>
  </p:clrMapOvr>
  <p:transition>
    <p:wipe dir="r"/>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400"/>
              <a:endParaRPr lang="en-US" sz="18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400"/>
              <a:endParaRPr lang="en-US" sz="1800" dirty="0" smtClean="0">
                <a:solidFill>
                  <a:srgbClr val="0096D6"/>
                </a:solidFill>
              </a:endParaRPr>
            </a:p>
          </p:txBody>
        </p:sp>
      </p:grpSp>
      <p:sp>
        <p:nvSpPr>
          <p:cNvPr id="7" name="Title 1"/>
          <p:cNvSpPr>
            <a:spLocks noGrp="1"/>
          </p:cNvSpPr>
          <p:nvPr>
            <p:ph type="title" hasCustomPrompt="1"/>
          </p:nvPr>
        </p:nvSpPr>
        <p:spPr>
          <a:xfrm>
            <a:off x="4" y="94656"/>
            <a:ext cx="1218884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tx1">
                    <a:lumMod val="40000"/>
                    <a:lumOff val="60000"/>
                  </a:schemeClr>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3554430292"/>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395026587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391145342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Tine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6" y="1"/>
            <a:ext cx="12218456" cy="6872880"/>
          </a:xfrm>
          <a:prstGeom prst="rect">
            <a:avLst/>
          </a:prstGeom>
          <a:noFill/>
          <a:ln>
            <a:noFill/>
          </a:ln>
        </p:spPr>
      </p:pic>
      <p:sp>
        <p:nvSpPr>
          <p:cNvPr id="2" name="Title 1"/>
          <p:cNvSpPr>
            <a:spLocks noGrp="1"/>
          </p:cNvSpPr>
          <p:nvPr>
            <p:ph type="title"/>
          </p:nvPr>
        </p:nvSpPr>
        <p:spPr>
          <a:xfrm>
            <a:off x="761584" y="1707216"/>
            <a:ext cx="10360501" cy="2963951"/>
          </a:xfrm>
        </p:spPr>
        <p:txBody>
          <a:bodyPr anchor="t">
            <a:noAutofit/>
          </a:bodyPr>
          <a:lstStyle>
            <a:lvl1pPr algn="l">
              <a:defRPr sz="5600" b="0" i="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1584" y="523952"/>
            <a:ext cx="10360501" cy="1032294"/>
          </a:xfrm>
        </p:spPr>
        <p:txBody>
          <a:bodyPr anchor="b"/>
          <a:lstStyle>
            <a:lvl1pPr marL="0" indent="0" algn="l">
              <a:buNone/>
              <a:defRPr sz="2000" b="1" i="0" spc="-100">
                <a:solidFill>
                  <a:schemeClr val="tx1"/>
                </a:solidFill>
                <a:latin typeface="CiscoSan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176065123"/>
      </p:ext>
    </p:extLst>
  </p:cSld>
  <p:clrMapOvr>
    <a:masterClrMapping/>
  </p:clrMapOvr>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318380367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275689057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3794627669"/>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graphicFrame>
        <p:nvGraphicFramePr>
          <p:cNvPr id="4" name="Table 3"/>
          <p:cNvGraphicFramePr>
            <a:graphicFrameLocks noGrp="1"/>
          </p:cNvGraphicFramePr>
          <p:nvPr userDrawn="1">
            <p:extLst>
              <p:ext uri="{D42A27DB-BD31-4B8C-83A1-F6EECF244321}">
                <p14:modId xmlns:p14="http://schemas.microsoft.com/office/powerpoint/2010/main" val="4290416235"/>
              </p:ext>
            </p:extLst>
          </p:nvPr>
        </p:nvGraphicFramePr>
        <p:xfrm>
          <a:off x="609441" y="1675362"/>
          <a:ext cx="10969945" cy="3865840"/>
        </p:xfrm>
        <a:graphic>
          <a:graphicData uri="http://schemas.openxmlformats.org/drawingml/2006/table">
            <a:tbl>
              <a:tblPr firstRow="1" bandRow="1">
                <a:tableStyleId>{9D7B26C5-4107-4FEC-AEDC-1716B250A1EF}</a:tableStyleId>
              </a:tblPr>
              <a:tblGrid>
                <a:gridCol w="2193989"/>
                <a:gridCol w="2193989"/>
                <a:gridCol w="2193989"/>
                <a:gridCol w="2193989"/>
                <a:gridCol w="2193989"/>
              </a:tblGrid>
              <a:tr h="966460">
                <a:tc>
                  <a:txBody>
                    <a:bodyPr/>
                    <a:lstStyle/>
                    <a:p>
                      <a:r>
                        <a:rPr lang="en-US" dirty="0" smtClean="0">
                          <a:latin typeface="CiscoSans"/>
                        </a:rPr>
                        <a:t>Heading 1</a:t>
                      </a:r>
                      <a:endParaRPr lang="en-US" dirty="0">
                        <a:latin typeface="CiscoSans"/>
                      </a:endParaRPr>
                    </a:p>
                  </a:txBody>
                  <a:tcPr marL="121888" marR="12188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iscoSans"/>
                        </a:rPr>
                        <a:t>Heading 2</a:t>
                      </a:r>
                    </a:p>
                  </a:txBody>
                  <a:tcPr marL="121888" marR="121888"/>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iscoSans"/>
                        </a:rPr>
                        <a:t>Heading 3</a:t>
                      </a:r>
                    </a:p>
                  </a:txBody>
                  <a:tcPr marL="121888" marR="121888"/>
                </a:tc>
                <a:tc>
                  <a:txBody>
                    <a:bodyPr/>
                    <a:lstStyle/>
                    <a:p>
                      <a:r>
                        <a:rPr lang="en-US" dirty="0" smtClean="0">
                          <a:latin typeface="CiscoSans"/>
                        </a:rPr>
                        <a:t>Heading 4</a:t>
                      </a:r>
                      <a:endParaRPr lang="en-US" dirty="0">
                        <a:latin typeface="CiscoSans"/>
                      </a:endParaRPr>
                    </a:p>
                  </a:txBody>
                  <a:tcPr marL="121888" marR="121888"/>
                </a:tc>
                <a:tc>
                  <a:txBody>
                    <a:bodyPr/>
                    <a:lstStyle/>
                    <a:p>
                      <a:r>
                        <a:rPr lang="en-US" dirty="0" smtClean="0">
                          <a:latin typeface="CiscoSans"/>
                        </a:rPr>
                        <a:t>Heading 5</a:t>
                      </a:r>
                      <a:endParaRPr lang="en-US" dirty="0">
                        <a:latin typeface="CiscoSans"/>
                      </a:endParaRPr>
                    </a:p>
                  </a:txBody>
                  <a:tcPr marL="121888" marR="121888"/>
                </a:tc>
              </a:tr>
              <a:tr h="966460">
                <a:tc>
                  <a:txBody>
                    <a:bodyPr/>
                    <a:lstStyle/>
                    <a:p>
                      <a:r>
                        <a:rPr lang="en-US" sz="1400" dirty="0" err="1" smtClean="0">
                          <a:latin typeface="CiscoSans ExtraLight"/>
                        </a:rPr>
                        <a:t>sdsd</a:t>
                      </a:r>
                      <a:endParaRPr lang="en-US" sz="1400" dirty="0">
                        <a:latin typeface="CiscoSans ExtraLight"/>
                      </a:endParaRPr>
                    </a:p>
                  </a:txBody>
                  <a:tcPr marL="121888" marR="121888"/>
                </a:tc>
                <a:tc>
                  <a:txBody>
                    <a:bodyPr/>
                    <a:lstStyle/>
                    <a:p>
                      <a:endParaRPr lang="en-US" sz="1400" dirty="0">
                        <a:latin typeface="CiscoSans ExtraLight"/>
                      </a:endParaRPr>
                    </a:p>
                  </a:txBody>
                  <a:tcPr marL="121888" marR="121888"/>
                </a:tc>
                <a:tc>
                  <a:txBody>
                    <a:bodyPr/>
                    <a:lstStyle/>
                    <a:p>
                      <a:endParaRPr lang="en-US" sz="1400">
                        <a:latin typeface="CiscoSans ExtraLight"/>
                      </a:endParaRPr>
                    </a:p>
                  </a:txBody>
                  <a:tcPr marL="121888" marR="121888"/>
                </a:tc>
                <a:tc>
                  <a:txBody>
                    <a:bodyPr/>
                    <a:lstStyle/>
                    <a:p>
                      <a:endParaRPr lang="en-US" sz="1400">
                        <a:latin typeface="CiscoSans ExtraLight"/>
                      </a:endParaRPr>
                    </a:p>
                  </a:txBody>
                  <a:tcPr marL="121888" marR="121888"/>
                </a:tc>
                <a:tc>
                  <a:txBody>
                    <a:bodyPr/>
                    <a:lstStyle/>
                    <a:p>
                      <a:endParaRPr lang="en-US" sz="1400">
                        <a:latin typeface="CiscoSans ExtraLight"/>
                      </a:endParaRPr>
                    </a:p>
                  </a:txBody>
                  <a:tcPr marL="121888" marR="121888"/>
                </a:tc>
              </a:tr>
              <a:tr h="966460">
                <a:tc>
                  <a:txBody>
                    <a:bodyPr/>
                    <a:lstStyle/>
                    <a:p>
                      <a:endParaRPr lang="en-US" sz="1400">
                        <a:latin typeface="CiscoSans ExtraLight"/>
                      </a:endParaRPr>
                    </a:p>
                  </a:txBody>
                  <a:tcPr marL="121888" marR="121888"/>
                </a:tc>
                <a:tc>
                  <a:txBody>
                    <a:bodyPr/>
                    <a:lstStyle/>
                    <a:p>
                      <a:endParaRPr lang="en-US" sz="1400">
                        <a:latin typeface="CiscoSans ExtraLight"/>
                      </a:endParaRPr>
                    </a:p>
                  </a:txBody>
                  <a:tcPr marL="121888" marR="121888"/>
                </a:tc>
                <a:tc>
                  <a:txBody>
                    <a:bodyPr/>
                    <a:lstStyle/>
                    <a:p>
                      <a:endParaRPr lang="en-US" sz="1400" dirty="0">
                        <a:latin typeface="CiscoSans ExtraLight"/>
                      </a:endParaRPr>
                    </a:p>
                  </a:txBody>
                  <a:tcPr marL="121888" marR="121888"/>
                </a:tc>
                <a:tc>
                  <a:txBody>
                    <a:bodyPr/>
                    <a:lstStyle/>
                    <a:p>
                      <a:endParaRPr lang="en-US" sz="1400" dirty="0">
                        <a:latin typeface="CiscoSans ExtraLight"/>
                      </a:endParaRPr>
                    </a:p>
                  </a:txBody>
                  <a:tcPr marL="121888" marR="121888"/>
                </a:tc>
                <a:tc>
                  <a:txBody>
                    <a:bodyPr/>
                    <a:lstStyle/>
                    <a:p>
                      <a:endParaRPr lang="en-US" sz="1400" dirty="0">
                        <a:latin typeface="CiscoSans ExtraLight"/>
                      </a:endParaRPr>
                    </a:p>
                  </a:txBody>
                  <a:tcPr marL="121888" marR="121888"/>
                </a:tc>
              </a:tr>
              <a:tr h="966460">
                <a:tc>
                  <a:txBody>
                    <a:bodyPr/>
                    <a:lstStyle/>
                    <a:p>
                      <a:endParaRPr lang="en-US" sz="1400">
                        <a:latin typeface="CiscoSans ExtraLight"/>
                      </a:endParaRPr>
                    </a:p>
                  </a:txBody>
                  <a:tcPr marL="121888" marR="121888"/>
                </a:tc>
                <a:tc>
                  <a:txBody>
                    <a:bodyPr/>
                    <a:lstStyle/>
                    <a:p>
                      <a:endParaRPr lang="en-US" sz="1400">
                        <a:latin typeface="CiscoSans ExtraLight"/>
                      </a:endParaRPr>
                    </a:p>
                  </a:txBody>
                  <a:tcPr marL="121888" marR="121888"/>
                </a:tc>
                <a:tc>
                  <a:txBody>
                    <a:bodyPr/>
                    <a:lstStyle/>
                    <a:p>
                      <a:endParaRPr lang="en-US" sz="1400" dirty="0">
                        <a:latin typeface="CiscoSans ExtraLight"/>
                      </a:endParaRPr>
                    </a:p>
                  </a:txBody>
                  <a:tcPr marL="121888" marR="121888"/>
                </a:tc>
                <a:tc>
                  <a:txBody>
                    <a:bodyPr/>
                    <a:lstStyle/>
                    <a:p>
                      <a:endParaRPr lang="en-US" sz="1400">
                        <a:latin typeface="CiscoSans ExtraLight"/>
                      </a:endParaRPr>
                    </a:p>
                  </a:txBody>
                  <a:tcPr marL="121888" marR="121888"/>
                </a:tc>
                <a:tc>
                  <a:txBody>
                    <a:bodyPr/>
                    <a:lstStyle/>
                    <a:p>
                      <a:endParaRPr lang="en-US" sz="1400" dirty="0">
                        <a:latin typeface="CiscoSans ExtraLight"/>
                      </a:endParaRPr>
                    </a:p>
                  </a:txBody>
                  <a:tcPr marL="121888" marR="121888"/>
                </a:tc>
              </a:tr>
            </a:tbl>
          </a:graphicData>
        </a:graphic>
      </p:graphicFrame>
    </p:spTree>
    <p:extLst>
      <p:ext uri="{BB962C8B-B14F-4D97-AF65-F5344CB8AC3E}">
        <p14:creationId xmlns:p14="http://schemas.microsoft.com/office/powerpoint/2010/main" val="292091115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2623467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42"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81"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989969"/>
      </p:ext>
    </p:extLst>
  </p:cSld>
  <p:clrMapOvr>
    <a:masterClrMapping/>
  </p:clrMapOvr>
  <p:transition>
    <p:wipe dir="r"/>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273050"/>
            <a:ext cx="4010039" cy="1162050"/>
          </a:xfrm>
        </p:spPr>
        <p:txBody>
          <a:bodyPr anchor="b">
            <a:normAutofit/>
          </a:bodyPr>
          <a:lstStyle>
            <a:lvl1pPr algn="l">
              <a:defRPr sz="2800" b="1"/>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379102835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Tree>
    <p:extLst>
      <p:ext uri="{BB962C8B-B14F-4D97-AF65-F5344CB8AC3E}">
        <p14:creationId xmlns:p14="http://schemas.microsoft.com/office/powerpoint/2010/main" val="278954560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Tine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6" y="1"/>
            <a:ext cx="12218456" cy="6872880"/>
          </a:xfrm>
          <a:prstGeom prst="rect">
            <a:avLst/>
          </a:prstGeom>
          <a:noFill/>
          <a:ln>
            <a:noFill/>
          </a:ln>
        </p:spPr>
      </p:pic>
      <p:sp>
        <p:nvSpPr>
          <p:cNvPr id="10" name="Picture Placeholder 9"/>
          <p:cNvSpPr>
            <a:spLocks noGrp="1"/>
          </p:cNvSpPr>
          <p:nvPr>
            <p:ph type="pic" sz="quarter" idx="11"/>
          </p:nvPr>
        </p:nvSpPr>
        <p:spPr>
          <a:xfrm>
            <a:off x="609441" y="1975908"/>
            <a:ext cx="3736975" cy="3892550"/>
          </a:xfrm>
          <a:solidFill>
            <a:srgbClr val="C0CDBC"/>
          </a:solidFill>
          <a:ln>
            <a:noFill/>
          </a:ln>
          <a:effectLst/>
        </p:spPr>
        <p:txBody>
          <a:bodyPr anchor="ctr">
            <a:normAutofit/>
          </a:bodyPr>
          <a:lstStyle>
            <a:lvl1pPr algn="ctr">
              <a:buNone/>
              <a:defRPr sz="1200">
                <a:solidFill>
                  <a:srgbClr val="FFFFFF"/>
                </a:solidFill>
              </a:defRPr>
            </a:lvl1pPr>
          </a:lstStyle>
          <a:p>
            <a:endParaRPr lang="en-US"/>
          </a:p>
        </p:txBody>
      </p:sp>
      <p:sp>
        <p:nvSpPr>
          <p:cNvPr id="2" name="Title 1"/>
          <p:cNvSpPr>
            <a:spLocks noGrp="1"/>
          </p:cNvSpPr>
          <p:nvPr>
            <p:ph type="title"/>
          </p:nvPr>
        </p:nvSpPr>
        <p:spPr>
          <a:xfrm>
            <a:off x="609441" y="523624"/>
            <a:ext cx="7812377" cy="1143000"/>
          </a:xfrm>
        </p:spPr>
        <p:txBody>
          <a:bodyPr>
            <a:normAutofit/>
          </a:bodyPr>
          <a:lstStyle>
            <a:lvl1pPr>
              <a:defRPr sz="4800">
                <a:solidFill>
                  <a:schemeClr val="bg1"/>
                </a:solidFill>
              </a:defRPr>
            </a:lvl1pPr>
          </a:lstStyle>
          <a:p>
            <a:r>
              <a:rPr lang="en-US" dirty="0" smtClean="0"/>
              <a:t>Click to edit Master title style</a:t>
            </a:r>
            <a:endParaRPr lang="en-US" dirty="0"/>
          </a:p>
        </p:txBody>
      </p:sp>
      <p:sp>
        <p:nvSpPr>
          <p:cNvPr id="12" name="Picture Placeholder 9"/>
          <p:cNvSpPr>
            <a:spLocks noGrp="1"/>
          </p:cNvSpPr>
          <p:nvPr>
            <p:ph type="pic" sz="quarter" idx="13"/>
          </p:nvPr>
        </p:nvSpPr>
        <p:spPr>
          <a:xfrm>
            <a:off x="7623030" y="2145244"/>
            <a:ext cx="4213495" cy="4388908"/>
          </a:xfrm>
          <a:solidFill>
            <a:srgbClr val="C0CDBC"/>
          </a:solidFill>
          <a:ln>
            <a:noFill/>
          </a:ln>
          <a:effectLst/>
        </p:spPr>
        <p:txBody>
          <a:bodyPr anchor="ctr">
            <a:normAutofit/>
          </a:bodyPr>
          <a:lstStyle>
            <a:lvl1pPr algn="ctr">
              <a:buNone/>
              <a:defRPr sz="1200">
                <a:solidFill>
                  <a:srgbClr val="FFFFFF"/>
                </a:solidFill>
              </a:defRPr>
            </a:lvl1pPr>
          </a:lstStyle>
          <a:p>
            <a:endParaRPr lang="en-US"/>
          </a:p>
        </p:txBody>
      </p:sp>
      <p:sp>
        <p:nvSpPr>
          <p:cNvPr id="3" name="Slide Number Placeholder 2"/>
          <p:cNvSpPr>
            <a:spLocks noGrp="1"/>
          </p:cNvSpPr>
          <p:nvPr>
            <p:ph type="sldNum" sz="quarter" idx="10"/>
          </p:nvPr>
        </p:nvSpPr>
        <p:spPr/>
        <p:txBody>
          <a:bodyPr/>
          <a:lstStyle/>
          <a:p>
            <a:fld id="{B0045106-ADEF-5340-913B-FFE8288E9A3B}" type="slidenum">
              <a:rPr lang="en-US" smtClean="0">
                <a:solidFill>
                  <a:srgbClr val="00DCC0">
                    <a:tint val="75000"/>
                  </a:srgbClr>
                </a:solidFill>
                <a:latin typeface="Calibri"/>
              </a:rPr>
              <a:pPr/>
              <a:t>‹#›</a:t>
            </a:fld>
            <a:endParaRPr lang="en-US">
              <a:solidFill>
                <a:srgbClr val="00DCC0">
                  <a:tint val="75000"/>
                </a:srgbClr>
              </a:solidFill>
              <a:latin typeface="Calibri"/>
            </a:endParaRPr>
          </a:p>
        </p:txBody>
      </p:sp>
      <p:sp>
        <p:nvSpPr>
          <p:cNvPr id="14" name="Picture Placeholder 9"/>
          <p:cNvSpPr>
            <a:spLocks noGrp="1"/>
          </p:cNvSpPr>
          <p:nvPr>
            <p:ph type="pic" sz="quarter" idx="14"/>
          </p:nvPr>
        </p:nvSpPr>
        <p:spPr>
          <a:xfrm>
            <a:off x="6824130" y="1666624"/>
            <a:ext cx="1597688" cy="1664201"/>
          </a:xfrm>
          <a:solidFill>
            <a:srgbClr val="C0CDBC"/>
          </a:solidFill>
          <a:ln>
            <a:noFill/>
          </a:ln>
          <a:effectLst/>
        </p:spPr>
        <p:txBody>
          <a:bodyPr anchor="ctr">
            <a:normAutofit/>
          </a:bodyPr>
          <a:lstStyle>
            <a:lvl1pPr algn="ctr">
              <a:buNone/>
              <a:defRPr sz="1200">
                <a:solidFill>
                  <a:srgbClr val="FFFFFF"/>
                </a:solidFill>
              </a:defRPr>
            </a:lvl1pPr>
          </a:lstStyle>
          <a:p>
            <a:endParaRPr lang="en-US"/>
          </a:p>
        </p:txBody>
      </p:sp>
      <p:sp>
        <p:nvSpPr>
          <p:cNvPr id="11" name="Picture Placeholder 9"/>
          <p:cNvSpPr>
            <a:spLocks noGrp="1"/>
          </p:cNvSpPr>
          <p:nvPr>
            <p:ph type="pic" sz="quarter" idx="12"/>
          </p:nvPr>
        </p:nvSpPr>
        <p:spPr>
          <a:xfrm>
            <a:off x="3667437" y="4869950"/>
            <a:ext cx="1597688" cy="1664201"/>
          </a:xfrm>
          <a:solidFill>
            <a:srgbClr val="C0CDBC"/>
          </a:solidFill>
          <a:ln>
            <a:noFill/>
          </a:ln>
          <a:effectLst/>
        </p:spPr>
        <p:txBody>
          <a:bodyPr anchor="ctr">
            <a:normAutofit/>
          </a:bodyPr>
          <a:lstStyle>
            <a:lvl1pPr algn="ctr">
              <a:buNone/>
              <a:defRPr sz="1200">
                <a:solidFill>
                  <a:srgbClr val="FFFFFF"/>
                </a:solidFill>
              </a:defRPr>
            </a:lvl1pPr>
          </a:lstStyle>
          <a:p>
            <a:endParaRPr lang="en-US"/>
          </a:p>
        </p:txBody>
      </p:sp>
      <p:sp>
        <p:nvSpPr>
          <p:cNvPr id="15" name="Picture Placeholder 9"/>
          <p:cNvSpPr>
            <a:spLocks noGrp="1"/>
          </p:cNvSpPr>
          <p:nvPr>
            <p:ph type="pic" sz="quarter" idx="15"/>
          </p:nvPr>
        </p:nvSpPr>
        <p:spPr>
          <a:xfrm>
            <a:off x="6174123" y="3846644"/>
            <a:ext cx="2038013" cy="2122857"/>
          </a:xfrm>
          <a:solidFill>
            <a:srgbClr val="C0CDBC"/>
          </a:solidFill>
          <a:ln>
            <a:noFill/>
          </a:ln>
          <a:effectLst/>
        </p:spPr>
        <p:txBody>
          <a:bodyPr anchor="ctr">
            <a:normAutofit/>
          </a:bodyPr>
          <a:lstStyle>
            <a:lvl1pPr algn="ctr">
              <a:buNone/>
              <a:defRPr sz="1200">
                <a:solidFill>
                  <a:srgbClr val="FFFFFF"/>
                </a:solidFill>
              </a:defRPr>
            </a:lvl1pPr>
          </a:lstStyle>
          <a:p>
            <a:endParaRPr lang="en-US"/>
          </a:p>
        </p:txBody>
      </p:sp>
      <p:pic>
        <p:nvPicPr>
          <p:cNvPr id="13" name="Picture 12" descr="tyne1.png"/>
          <p:cNvPicPr>
            <a:picLocks noChangeAspect="1"/>
          </p:cNvPicPr>
          <p:nvPr userDrawn="1"/>
        </p:nvPicPr>
        <p:blipFill>
          <a:blip r:embed="rId3"/>
          <a:stretch>
            <a:fillRect/>
          </a:stretch>
        </p:blipFill>
        <p:spPr>
          <a:xfrm flipV="1">
            <a:off x="9934512" y="0"/>
            <a:ext cx="1870132" cy="1876447"/>
          </a:xfrm>
          <a:prstGeom prst="rect">
            <a:avLst/>
          </a:prstGeom>
        </p:spPr>
      </p:pic>
      <p:sp>
        <p:nvSpPr>
          <p:cNvPr id="17" name="Picture Placeholder 16"/>
          <p:cNvSpPr>
            <a:spLocks noGrp="1"/>
          </p:cNvSpPr>
          <p:nvPr>
            <p:ph type="pic" sz="quarter" idx="16"/>
          </p:nvPr>
        </p:nvSpPr>
        <p:spPr>
          <a:xfrm>
            <a:off x="307975" y="6019799"/>
            <a:ext cx="514352" cy="514352"/>
          </a:xfrm>
          <a:solidFill>
            <a:srgbClr val="C8D8C8"/>
          </a:solidFill>
          <a:ln>
            <a:noFill/>
          </a:ln>
        </p:spPr>
        <p:txBody>
          <a:bodyPr>
            <a:normAutofit/>
          </a:bodyPr>
          <a:lstStyle>
            <a:lvl1pPr>
              <a:buNone/>
              <a:defRPr sz="1100">
                <a:solidFill>
                  <a:schemeClr val="bg1"/>
                </a:solidFill>
              </a:defRPr>
            </a:lvl1pPr>
          </a:lstStyle>
          <a:p>
            <a:endParaRPr lang="en-US"/>
          </a:p>
        </p:txBody>
      </p:sp>
      <p:sp>
        <p:nvSpPr>
          <p:cNvPr id="19" name="Picture Placeholder 18"/>
          <p:cNvSpPr>
            <a:spLocks noGrp="1"/>
          </p:cNvSpPr>
          <p:nvPr>
            <p:ph type="pic" sz="quarter" idx="17"/>
          </p:nvPr>
        </p:nvSpPr>
        <p:spPr>
          <a:xfrm>
            <a:off x="1143529" y="6019799"/>
            <a:ext cx="514352" cy="514352"/>
          </a:xfrm>
          <a:solidFill>
            <a:srgbClr val="C8D8C8"/>
          </a:solidFill>
          <a:ln>
            <a:noFill/>
          </a:ln>
        </p:spPr>
        <p:txBody>
          <a:bodyPr>
            <a:normAutofit/>
          </a:bodyPr>
          <a:lstStyle>
            <a:lvl1pPr>
              <a:buNone/>
              <a:defRPr sz="1100">
                <a:solidFill>
                  <a:srgbClr val="FFFFFF"/>
                </a:solidFill>
              </a:defRPr>
            </a:lvl1pPr>
          </a:lstStyle>
          <a:p>
            <a:endParaRPr lang="en-US"/>
          </a:p>
        </p:txBody>
      </p:sp>
      <p:sp>
        <p:nvSpPr>
          <p:cNvPr id="21" name="Picture Placeholder 20"/>
          <p:cNvSpPr>
            <a:spLocks noGrp="1"/>
          </p:cNvSpPr>
          <p:nvPr>
            <p:ph type="pic" sz="quarter" idx="18"/>
          </p:nvPr>
        </p:nvSpPr>
        <p:spPr>
          <a:xfrm>
            <a:off x="1979083" y="6019800"/>
            <a:ext cx="514352" cy="514352"/>
          </a:xfrm>
          <a:solidFill>
            <a:srgbClr val="C8D8C8"/>
          </a:solidFill>
          <a:ln>
            <a:noFill/>
          </a:ln>
        </p:spPr>
        <p:txBody>
          <a:bodyPr>
            <a:normAutofit/>
          </a:bodyPr>
          <a:lstStyle>
            <a:lvl1pPr>
              <a:buNone/>
              <a:defRPr sz="1100">
                <a:solidFill>
                  <a:srgbClr val="FFFFFF"/>
                </a:solidFill>
              </a:defRPr>
            </a:lvl1pPr>
          </a:lstStyle>
          <a:p>
            <a:endParaRPr lang="en-US"/>
          </a:p>
        </p:txBody>
      </p:sp>
    </p:spTree>
    <p:extLst>
      <p:ext uri="{BB962C8B-B14F-4D97-AF65-F5344CB8AC3E}">
        <p14:creationId xmlns:p14="http://schemas.microsoft.com/office/powerpoint/2010/main" val="534898175"/>
      </p:ext>
    </p:extLst>
  </p:cSld>
  <p:clrMapOvr>
    <a:masterClrMapping/>
  </p:clrMapOvr>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0" name="Picture 39" descr="Tine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6" y="1"/>
            <a:ext cx="12218456" cy="6872880"/>
          </a:xfrm>
          <a:prstGeom prst="rect">
            <a:avLst/>
          </a:prstGeom>
          <a:noFill/>
          <a:ln>
            <a:noFill/>
          </a:ln>
        </p:spPr>
      </p:pic>
      <p:grpSp>
        <p:nvGrpSpPr>
          <p:cNvPr id="24" name="Group 23"/>
          <p:cNvGrpSpPr/>
          <p:nvPr userDrawn="1"/>
        </p:nvGrpSpPr>
        <p:grpSpPr>
          <a:xfrm>
            <a:off x="7542210" y="2720975"/>
            <a:ext cx="2555875" cy="1443038"/>
            <a:chOff x="5516560" y="2720975"/>
            <a:chExt cx="2555875" cy="1443038"/>
          </a:xfrm>
        </p:grpSpPr>
        <p:sp>
          <p:nvSpPr>
            <p:cNvPr id="25" name="Rectangle 24"/>
            <p:cNvSpPr>
              <a:spLocks noChangeArrowheads="1"/>
            </p:cNvSpPr>
            <p:nvPr userDrawn="1"/>
          </p:nvSpPr>
          <p:spPr bwMode="black">
            <a:xfrm>
              <a:off x="6237285" y="3708400"/>
              <a:ext cx="115887" cy="441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457200"/>
              <a:endParaRPr lang="en-US" sz="1800">
                <a:solidFill>
                  <a:srgbClr val="0096D6"/>
                </a:solidFill>
                <a:latin typeface="Calibri"/>
              </a:endParaRPr>
            </a:p>
          </p:txBody>
        </p:sp>
        <p:sp>
          <p:nvSpPr>
            <p:cNvPr id="26" name="Freeform 25"/>
            <p:cNvSpPr>
              <a:spLocks/>
            </p:cNvSpPr>
            <p:nvPr userDrawn="1"/>
          </p:nvSpPr>
          <p:spPr bwMode="black">
            <a:xfrm>
              <a:off x="6916735" y="3697288"/>
              <a:ext cx="336550" cy="466725"/>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2147483647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27" name="Freeform 26"/>
            <p:cNvSpPr>
              <a:spLocks/>
            </p:cNvSpPr>
            <p:nvPr userDrawn="1"/>
          </p:nvSpPr>
          <p:spPr bwMode="black">
            <a:xfrm>
              <a:off x="5748335" y="3697288"/>
              <a:ext cx="338137" cy="466725"/>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2147483647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28" name="Freeform 27"/>
            <p:cNvSpPr>
              <a:spLocks noEditPoints="1"/>
            </p:cNvSpPr>
            <p:nvPr userDrawn="1"/>
          </p:nvSpPr>
          <p:spPr bwMode="black">
            <a:xfrm>
              <a:off x="7375522" y="3697288"/>
              <a:ext cx="463550" cy="466725"/>
            </a:xfrm>
            <a:custGeom>
              <a:avLst/>
              <a:gdLst>
                <a:gd name="T0" fmla="*/ 2147483647 w 80"/>
                <a:gd name="T1" fmla="*/ 2147483647 h 80"/>
                <a:gd name="T2" fmla="*/ 2147483647 w 80"/>
                <a:gd name="T3" fmla="*/ 2147483647 h 80"/>
                <a:gd name="T4" fmla="*/ 0 w 80"/>
                <a:gd name="T5" fmla="*/ 2147483647 h 80"/>
                <a:gd name="T6" fmla="*/ 2147483647 w 80"/>
                <a:gd name="T7" fmla="*/ 0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29" name="Freeform 28"/>
            <p:cNvSpPr>
              <a:spLocks/>
            </p:cNvSpPr>
            <p:nvPr userDrawn="1"/>
          </p:nvSpPr>
          <p:spPr bwMode="black">
            <a:xfrm>
              <a:off x="6503985" y="3697288"/>
              <a:ext cx="301625" cy="466725"/>
            </a:xfrm>
            <a:custGeom>
              <a:avLst/>
              <a:gdLst>
                <a:gd name="T0" fmla="*/ 2147483647 w 52"/>
                <a:gd name="T1" fmla="*/ 2147483647 h 80"/>
                <a:gd name="T2" fmla="*/ 2147483647 w 52"/>
                <a:gd name="T3" fmla="*/ 2147483647 h 80"/>
                <a:gd name="T4" fmla="*/ 2147483647 w 52"/>
                <a:gd name="T5" fmla="*/ 2147483647 h 80"/>
                <a:gd name="T6" fmla="*/ 2147483647 w 52"/>
                <a:gd name="T7" fmla="*/ 2147483647 h 80"/>
                <a:gd name="T8" fmla="*/ 2147483647 w 52"/>
                <a:gd name="T9" fmla="*/ 2147483647 h 80"/>
                <a:gd name="T10" fmla="*/ 2147483647 w 52"/>
                <a:gd name="T11" fmla="*/ 2147483647 h 80"/>
                <a:gd name="T12" fmla="*/ 2147483647 w 52"/>
                <a:gd name="T13" fmla="*/ 2147483647 h 80"/>
                <a:gd name="T14" fmla="*/ 0 w 52"/>
                <a:gd name="T15" fmla="*/ 2147483647 h 80"/>
                <a:gd name="T16" fmla="*/ 0 w 52"/>
                <a:gd name="T17" fmla="*/ 2147483647 h 80"/>
                <a:gd name="T18" fmla="*/ 2147483647 w 52"/>
                <a:gd name="T19" fmla="*/ 2147483647 h 80"/>
                <a:gd name="T20" fmla="*/ 2147483647 w 52"/>
                <a:gd name="T21" fmla="*/ 2147483647 h 80"/>
                <a:gd name="T22" fmla="*/ 2147483647 w 52"/>
                <a:gd name="T23" fmla="*/ 2147483647 h 80"/>
                <a:gd name="T24" fmla="*/ 2147483647 w 52"/>
                <a:gd name="T25" fmla="*/ 2147483647 h 80"/>
                <a:gd name="T26" fmla="*/ 0 w 52"/>
                <a:gd name="T27" fmla="*/ 2147483647 h 80"/>
                <a:gd name="T28" fmla="*/ 2147483647 w 52"/>
                <a:gd name="T29" fmla="*/ 0 h 80"/>
                <a:gd name="T30" fmla="*/ 2147483647 w 52"/>
                <a:gd name="T31" fmla="*/ 2147483647 h 80"/>
                <a:gd name="T32" fmla="*/ 2147483647 w 52"/>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0" name="Freeform 29"/>
            <p:cNvSpPr>
              <a:spLocks/>
            </p:cNvSpPr>
            <p:nvPr userDrawn="1"/>
          </p:nvSpPr>
          <p:spPr bwMode="black">
            <a:xfrm>
              <a:off x="5516560" y="3082925"/>
              <a:ext cx="109537" cy="227013"/>
            </a:xfrm>
            <a:custGeom>
              <a:avLst/>
              <a:gdLst>
                <a:gd name="T0" fmla="*/ 2147483647 w 19"/>
                <a:gd name="T1" fmla="*/ 2147483647 h 39"/>
                <a:gd name="T2" fmla="*/ 2147483647 w 19"/>
                <a:gd name="T3" fmla="*/ 0 h 39"/>
                <a:gd name="T4" fmla="*/ 0 w 19"/>
                <a:gd name="T5" fmla="*/ 2147483647 h 39"/>
                <a:gd name="T6" fmla="*/ 0 w 19"/>
                <a:gd name="T7" fmla="*/ 2147483647 h 39"/>
                <a:gd name="T8" fmla="*/ 2147483647 w 19"/>
                <a:gd name="T9" fmla="*/ 2147483647 h 39"/>
                <a:gd name="T10" fmla="*/ 2147483647 w 19"/>
                <a:gd name="T11" fmla="*/ 2147483647 h 39"/>
                <a:gd name="T12" fmla="*/ 2147483647 w 19"/>
                <a:gd name="T13" fmla="*/ 2147483647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1" name="Freeform 30"/>
            <p:cNvSpPr>
              <a:spLocks/>
            </p:cNvSpPr>
            <p:nvPr userDrawn="1"/>
          </p:nvSpPr>
          <p:spPr bwMode="black">
            <a:xfrm>
              <a:off x="5824535" y="2930525"/>
              <a:ext cx="109537" cy="379413"/>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2" name="Freeform 31"/>
            <p:cNvSpPr>
              <a:spLocks/>
            </p:cNvSpPr>
            <p:nvPr userDrawn="1"/>
          </p:nvSpPr>
          <p:spPr bwMode="black">
            <a:xfrm>
              <a:off x="6126160" y="2720975"/>
              <a:ext cx="111125" cy="698500"/>
            </a:xfrm>
            <a:custGeom>
              <a:avLst/>
              <a:gdLst>
                <a:gd name="T0" fmla="*/ 2147483647 w 19"/>
                <a:gd name="T1" fmla="*/ 2147483647 h 120"/>
                <a:gd name="T2" fmla="*/ 2147483647 w 19"/>
                <a:gd name="T3" fmla="*/ 0 h 120"/>
                <a:gd name="T4" fmla="*/ 0 w 19"/>
                <a:gd name="T5" fmla="*/ 2147483647 h 120"/>
                <a:gd name="T6" fmla="*/ 0 w 19"/>
                <a:gd name="T7" fmla="*/ 2147483647 h 120"/>
                <a:gd name="T8" fmla="*/ 2147483647 w 19"/>
                <a:gd name="T9" fmla="*/ 2147483647 h 120"/>
                <a:gd name="T10" fmla="*/ 2147483647 w 19"/>
                <a:gd name="T11" fmla="*/ 2147483647 h 120"/>
                <a:gd name="T12" fmla="*/ 2147483647 w 19"/>
                <a:gd name="T13" fmla="*/ 2147483647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3" name="Freeform 32"/>
            <p:cNvSpPr>
              <a:spLocks/>
            </p:cNvSpPr>
            <p:nvPr userDrawn="1"/>
          </p:nvSpPr>
          <p:spPr bwMode="black">
            <a:xfrm>
              <a:off x="6434135" y="2930525"/>
              <a:ext cx="111125" cy="379413"/>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4" name="Freeform 33"/>
            <p:cNvSpPr>
              <a:spLocks/>
            </p:cNvSpPr>
            <p:nvPr userDrawn="1"/>
          </p:nvSpPr>
          <p:spPr bwMode="black">
            <a:xfrm>
              <a:off x="6735760" y="3082925"/>
              <a:ext cx="115887" cy="227013"/>
            </a:xfrm>
            <a:custGeom>
              <a:avLst/>
              <a:gdLst>
                <a:gd name="T0" fmla="*/ 2147483647 w 20"/>
                <a:gd name="T1" fmla="*/ 2147483647 h 39"/>
                <a:gd name="T2" fmla="*/ 2147483647 w 20"/>
                <a:gd name="T3" fmla="*/ 0 h 39"/>
                <a:gd name="T4" fmla="*/ 0 w 20"/>
                <a:gd name="T5" fmla="*/ 2147483647 h 39"/>
                <a:gd name="T6" fmla="*/ 0 w 20"/>
                <a:gd name="T7" fmla="*/ 2147483647 h 39"/>
                <a:gd name="T8" fmla="*/ 2147483647 w 20"/>
                <a:gd name="T9" fmla="*/ 2147483647 h 39"/>
                <a:gd name="T10" fmla="*/ 2147483647 w 20"/>
                <a:gd name="T11" fmla="*/ 2147483647 h 39"/>
                <a:gd name="T12" fmla="*/ 2147483647 w 20"/>
                <a:gd name="T13" fmla="*/ 2147483647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5" name="Freeform 34"/>
            <p:cNvSpPr>
              <a:spLocks/>
            </p:cNvSpPr>
            <p:nvPr userDrawn="1"/>
          </p:nvSpPr>
          <p:spPr bwMode="black">
            <a:xfrm>
              <a:off x="7043735" y="2930525"/>
              <a:ext cx="111125" cy="379413"/>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6" name="Freeform 35"/>
            <p:cNvSpPr>
              <a:spLocks/>
            </p:cNvSpPr>
            <p:nvPr userDrawn="1"/>
          </p:nvSpPr>
          <p:spPr bwMode="black">
            <a:xfrm>
              <a:off x="7351710" y="2720975"/>
              <a:ext cx="111125" cy="698500"/>
            </a:xfrm>
            <a:custGeom>
              <a:avLst/>
              <a:gdLst>
                <a:gd name="T0" fmla="*/ 2147483647 w 19"/>
                <a:gd name="T1" fmla="*/ 2147483647 h 120"/>
                <a:gd name="T2" fmla="*/ 2147483647 w 19"/>
                <a:gd name="T3" fmla="*/ 0 h 120"/>
                <a:gd name="T4" fmla="*/ 0 w 19"/>
                <a:gd name="T5" fmla="*/ 2147483647 h 120"/>
                <a:gd name="T6" fmla="*/ 0 w 19"/>
                <a:gd name="T7" fmla="*/ 2147483647 h 120"/>
                <a:gd name="T8" fmla="*/ 2147483647 w 19"/>
                <a:gd name="T9" fmla="*/ 2147483647 h 120"/>
                <a:gd name="T10" fmla="*/ 2147483647 w 19"/>
                <a:gd name="T11" fmla="*/ 2147483647 h 120"/>
                <a:gd name="T12" fmla="*/ 2147483647 w 19"/>
                <a:gd name="T13" fmla="*/ 2147483647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7" name="Freeform 36"/>
            <p:cNvSpPr>
              <a:spLocks/>
            </p:cNvSpPr>
            <p:nvPr userDrawn="1"/>
          </p:nvSpPr>
          <p:spPr bwMode="black">
            <a:xfrm>
              <a:off x="7653335" y="2930525"/>
              <a:ext cx="111125" cy="379413"/>
            </a:xfrm>
            <a:custGeom>
              <a:avLst/>
              <a:gdLst>
                <a:gd name="T0" fmla="*/ 2147483647 w 19"/>
                <a:gd name="T1" fmla="*/ 2147483647 h 65"/>
                <a:gd name="T2" fmla="*/ 2147483647 w 19"/>
                <a:gd name="T3" fmla="*/ 0 h 65"/>
                <a:gd name="T4" fmla="*/ 0 w 19"/>
                <a:gd name="T5" fmla="*/ 2147483647 h 65"/>
                <a:gd name="T6" fmla="*/ 0 w 19"/>
                <a:gd name="T7" fmla="*/ 2147483647 h 65"/>
                <a:gd name="T8" fmla="*/ 2147483647 w 19"/>
                <a:gd name="T9" fmla="*/ 2147483647 h 65"/>
                <a:gd name="T10" fmla="*/ 2147483647 w 19"/>
                <a:gd name="T11" fmla="*/ 2147483647 h 65"/>
                <a:gd name="T12" fmla="*/ 2147483647 w 19"/>
                <a:gd name="T13" fmla="*/ 2147483647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8" name="Freeform 37"/>
            <p:cNvSpPr>
              <a:spLocks/>
            </p:cNvSpPr>
            <p:nvPr userDrawn="1"/>
          </p:nvSpPr>
          <p:spPr bwMode="black">
            <a:xfrm>
              <a:off x="7961310" y="3082925"/>
              <a:ext cx="111125" cy="227013"/>
            </a:xfrm>
            <a:custGeom>
              <a:avLst/>
              <a:gdLst>
                <a:gd name="T0" fmla="*/ 2147483647 w 19"/>
                <a:gd name="T1" fmla="*/ 2147483647 h 39"/>
                <a:gd name="T2" fmla="*/ 2147483647 w 19"/>
                <a:gd name="T3" fmla="*/ 0 h 39"/>
                <a:gd name="T4" fmla="*/ 0 w 19"/>
                <a:gd name="T5" fmla="*/ 2147483647 h 39"/>
                <a:gd name="T6" fmla="*/ 0 w 19"/>
                <a:gd name="T7" fmla="*/ 2147483647 h 39"/>
                <a:gd name="T8" fmla="*/ 2147483647 w 19"/>
                <a:gd name="T9" fmla="*/ 2147483647 h 39"/>
                <a:gd name="T10" fmla="*/ 2147483647 w 19"/>
                <a:gd name="T11" fmla="*/ 2147483647 h 39"/>
                <a:gd name="T12" fmla="*/ 2147483647 w 19"/>
                <a:gd name="T13" fmla="*/ 2147483647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sp>
          <p:nvSpPr>
            <p:cNvPr id="39" name="Freeform 38"/>
            <p:cNvSpPr>
              <a:spLocks/>
            </p:cNvSpPr>
            <p:nvPr userDrawn="1"/>
          </p:nvSpPr>
          <p:spPr bwMode="black">
            <a:xfrm>
              <a:off x="6735760" y="3082925"/>
              <a:ext cx="115887" cy="227013"/>
            </a:xfrm>
            <a:custGeom>
              <a:avLst/>
              <a:gdLst>
                <a:gd name="T0" fmla="*/ 2147483647 w 20"/>
                <a:gd name="T1" fmla="*/ 2147483647 h 39"/>
                <a:gd name="T2" fmla="*/ 2147483647 w 20"/>
                <a:gd name="T3" fmla="*/ 0 h 39"/>
                <a:gd name="T4" fmla="*/ 0 w 20"/>
                <a:gd name="T5" fmla="*/ 2147483647 h 39"/>
                <a:gd name="T6" fmla="*/ 0 w 20"/>
                <a:gd name="T7" fmla="*/ 2147483647 h 39"/>
                <a:gd name="T8" fmla="*/ 2147483647 w 20"/>
                <a:gd name="T9" fmla="*/ 2147483647 h 39"/>
                <a:gd name="T10" fmla="*/ 2147483647 w 20"/>
                <a:gd name="T11" fmla="*/ 2147483647 h 39"/>
                <a:gd name="T12" fmla="*/ 2147483647 w 20"/>
                <a:gd name="T13" fmla="*/ 2147483647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457200"/>
              <a:endParaRPr lang="en-US" sz="1800">
                <a:solidFill>
                  <a:srgbClr val="00DCC0"/>
                </a:solidFill>
                <a:latin typeface="Calibri"/>
              </a:endParaRPr>
            </a:p>
          </p:txBody>
        </p:sp>
      </p:grpSp>
    </p:spTree>
    <p:extLst>
      <p:ext uri="{BB962C8B-B14F-4D97-AF65-F5344CB8AC3E}">
        <p14:creationId xmlns:p14="http://schemas.microsoft.com/office/powerpoint/2010/main" val="60687682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0"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790089572"/>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062573"/>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6439527" y="295275"/>
            <a:ext cx="5508248"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4"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279672578"/>
      </p:ext>
    </p:extLst>
  </p:cSld>
  <p:clrMapOvr>
    <a:masterClrMapping/>
  </p:clrMapOvr>
  <p:transition>
    <p:wipe dir="r"/>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29"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797035173"/>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75"/>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121530576"/>
      </p:ext>
    </p:extLst>
  </p:cSld>
  <p:clrMapOvr>
    <a:masterClrMapping/>
  </p:clrMapOvr>
  <p:transition>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320103045"/>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1966851536"/>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96"/>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926178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4"/>
            <a:ext cx="5488498" cy="3020519"/>
          </a:xfrm>
        </p:spPr>
        <p:txBody>
          <a:bodyPr vert="horz" lIns="61724" tIns="34292" rIns="61724" bIns="34292" rtlCol="0" anchor="ctr" anchorCtr="0">
            <a:noAutofit/>
          </a:bodyPr>
          <a:lstStyle>
            <a:lvl1pPr marL="0" indent="0" algn="l" defTabSz="685834" rtl="0" eaLnBrk="1" latinLnBrk="0" hangingPunct="1">
              <a:lnSpc>
                <a:spcPct val="80000"/>
              </a:lnSpc>
              <a:spcBef>
                <a:spcPct val="0"/>
              </a:spcBef>
              <a:buClr>
                <a:schemeClr val="tx1"/>
              </a:buClr>
              <a:buFont typeface="Ciscolight" pitchFamily="2" charset="0"/>
              <a:buNone/>
              <a:defRPr lang="en-US" sz="41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1500" baseline="0">
                <a:solidFill>
                  <a:schemeClr val="bg1"/>
                </a:solidFill>
                <a:latin typeface="+mj-lt"/>
              </a:defRPr>
            </a:lvl1pPr>
            <a:lvl2pPr>
              <a:defRPr sz="1500"/>
            </a:lvl2pPr>
            <a:lvl3pPr>
              <a:defRPr sz="1500"/>
            </a:lvl3pPr>
            <a:lvl4pPr>
              <a:defRPr sz="1500"/>
            </a:lvl4pPr>
            <a:lvl5pPr>
              <a:defRPr sz="1500"/>
            </a:lvl5pPr>
          </a:lstStyle>
          <a:p>
            <a:pPr lvl="0"/>
            <a:r>
              <a:rPr lang="en-US" dirty="0" smtClean="0"/>
              <a:t>Tell your story here</a:t>
            </a:r>
            <a:endParaRPr lang="en-US" dirty="0"/>
          </a:p>
        </p:txBody>
      </p:sp>
    </p:spTree>
    <p:extLst>
      <p:ext uri="{BB962C8B-B14F-4D97-AF65-F5344CB8AC3E}">
        <p14:creationId xmlns:p14="http://schemas.microsoft.com/office/powerpoint/2010/main" val="3070237052"/>
      </p:ext>
    </p:extLst>
  </p:cSld>
  <p:clrMapOvr>
    <a:masterClrMapping/>
  </p:clrMapOvr>
  <p:transition>
    <p:wip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6" y="6355989"/>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34" y="777667"/>
            <a:ext cx="119061" cy="5287676"/>
          </a:xfrm>
          <a:prstGeom prst="rect">
            <a:avLst/>
          </a:prstGeom>
          <a:noFill/>
          <a:ln>
            <a:noFill/>
          </a:ln>
        </p:spPr>
      </p:pic>
    </p:spTree>
    <p:extLst>
      <p:ext uri="{BB962C8B-B14F-4D97-AF65-F5344CB8AC3E}">
        <p14:creationId xmlns:p14="http://schemas.microsoft.com/office/powerpoint/2010/main" val="8879848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783929339"/>
      </p:ext>
    </p:extLst>
  </p:cSld>
  <p:clrMapOvr>
    <a:masterClrMapping/>
  </p:clrMapOvr>
  <p:transition>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202" y="4279553"/>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73" y="311286"/>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78292"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31" name="Picture Placeholder 30"/>
          <p:cNvSpPr>
            <a:spLocks noGrp="1"/>
          </p:cNvSpPr>
          <p:nvPr>
            <p:ph type="pic" sz="quarter" idx="10" hasCustomPrompt="1"/>
          </p:nvPr>
        </p:nvSpPr>
        <p:spPr>
          <a:xfrm>
            <a:off x="7385350"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4074891490"/>
      </p:ext>
    </p:extLst>
  </p:cSld>
  <p:clrMapOvr>
    <a:masterClrMapping/>
  </p:clrMapOvr>
  <p:transition>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881"/>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6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623358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9"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542727039"/>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50988" y="310896"/>
            <a:ext cx="4363599"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6"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980271761"/>
      </p:ext>
    </p:extLst>
  </p:cSld>
  <p:clrMapOvr>
    <a:masterClrMapping/>
  </p:clrMapOvr>
  <p:transition>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0" name="Rectangle 39"/>
          <p:cNvSpPr/>
          <p:nvPr/>
        </p:nvSpPr>
        <p:spPr>
          <a:xfrm>
            <a:off x="6655098" y="859536"/>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6655098" y="859536"/>
            <a:ext cx="4838964"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306191" y="729105"/>
            <a:ext cx="5798380"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6"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2630515"/>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Picture Placeholder 25"/>
          <p:cNvSpPr>
            <a:spLocks noGrp="1"/>
          </p:cNvSpPr>
          <p:nvPr>
            <p:ph type="pic" sz="quarter" idx="11" hasCustomPrompt="1"/>
          </p:nvPr>
        </p:nvSpPr>
        <p:spPr>
          <a:xfrm>
            <a:off x="4890819" y="311149"/>
            <a:ext cx="4356013"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446502"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9346883" y="311151"/>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Picture Placeholder 25"/>
          <p:cNvSpPr>
            <a:spLocks noGrp="1"/>
          </p:cNvSpPr>
          <p:nvPr>
            <p:ph type="pic" sz="quarter" idx="12" hasCustomPrompt="1"/>
          </p:nvPr>
        </p:nvSpPr>
        <p:spPr>
          <a:xfrm>
            <a:off x="9346990" y="311151"/>
            <a:ext cx="2408137"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446608"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9346883" y="1683787"/>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Picture Placeholder 25"/>
          <p:cNvSpPr>
            <a:spLocks noGrp="1"/>
          </p:cNvSpPr>
          <p:nvPr>
            <p:ph type="pic" sz="quarter" idx="15" hasCustomPrompt="1"/>
          </p:nvPr>
        </p:nvSpPr>
        <p:spPr>
          <a:xfrm>
            <a:off x="9346990" y="1676400"/>
            <a:ext cx="2408137"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9346883" y="5183121"/>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9" name="Picture Placeholder 25"/>
          <p:cNvSpPr>
            <a:spLocks noGrp="1"/>
          </p:cNvSpPr>
          <p:nvPr>
            <p:ph type="pic" sz="quarter" idx="16" hasCustomPrompt="1"/>
          </p:nvPr>
        </p:nvSpPr>
        <p:spPr>
          <a:xfrm>
            <a:off x="9346990" y="5183121"/>
            <a:ext cx="2408137"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17"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8"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20"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548994967"/>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 name="Picture Placeholder 4"/>
          <p:cNvSpPr>
            <a:spLocks noGrp="1"/>
          </p:cNvSpPr>
          <p:nvPr>
            <p:ph type="pic" sz="quarter" idx="10" hasCustomPrompt="1"/>
          </p:nvPr>
        </p:nvSpPr>
        <p:spPr>
          <a:xfrm>
            <a:off x="444491" y="311024"/>
            <a:ext cx="11296883"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444384" y="6374862"/>
            <a:ext cx="11300057" cy="171450"/>
          </a:xfrm>
          <a:prstGeom prst="rect">
            <a:avLst/>
          </a:prstGeom>
        </p:spPr>
      </p:pic>
      <p:sp>
        <p:nvSpPr>
          <p:cNvPr id="11"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538907903"/>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139723081"/>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062573"/>
      </p:ext>
    </p:extLst>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22" name="Rectangle 21"/>
          <p:cNvSpPr/>
          <p:nvPr userDrawn="1"/>
        </p:nvSpPr>
        <p:spPr>
          <a:xfrm>
            <a:off x="0" y="0"/>
            <a:ext cx="12188825"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2" name="Group 3"/>
          <p:cNvGrpSpPr/>
          <p:nvPr userDrawn="1"/>
        </p:nvGrpSpPr>
        <p:grpSpPr>
          <a:xfrm>
            <a:off x="455074" y="6124575"/>
            <a:ext cx="1049237"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1" name="Media Placeholder 20"/>
          <p:cNvSpPr>
            <a:spLocks noGrp="1"/>
          </p:cNvSpPr>
          <p:nvPr>
            <p:ph type="media" sz="quarter" idx="10" hasCustomPrompt="1"/>
          </p:nvPr>
        </p:nvSpPr>
        <p:spPr>
          <a:xfrm>
            <a:off x="3518973" y="778669"/>
            <a:ext cx="7861792"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48625651"/>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4"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5" name="Rectangle 5"/>
          <p:cNvSpPr>
            <a:spLocks noChangeArrowheads="1"/>
          </p:cNvSpPr>
          <p:nvPr userDrawn="1"/>
        </p:nvSpPr>
        <p:spPr bwMode="ltGray">
          <a:xfrm>
            <a:off x="10347517" y="6584674"/>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6"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3151132171"/>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141487433"/>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34" name="TextBox 33"/>
          <p:cNvSpPr txBox="1"/>
          <p:nvPr userDrawn="1"/>
        </p:nvSpPr>
        <p:spPr>
          <a:xfrm>
            <a:off x="859364" y="2021717"/>
            <a:ext cx="2467342" cy="646331"/>
          </a:xfrm>
          <a:prstGeom prst="rect">
            <a:avLst/>
          </a:prstGeom>
          <a:noFill/>
        </p:spPr>
        <p:txBody>
          <a:bodyPr wrap="none" rtlCol="0">
            <a:spAutoFit/>
          </a:bodyPr>
          <a:lstStyle/>
          <a:p>
            <a:pPr defTabSz="914400"/>
            <a:r>
              <a:rPr lang="en-US" sz="3600" dirty="0" smtClean="0">
                <a:solidFill>
                  <a:srgbClr val="FFFFFF"/>
                </a:solidFill>
              </a:rPr>
              <a:t>Thank you.</a:t>
            </a:r>
            <a:endParaRPr lang="en-US" sz="3600" dirty="0">
              <a:solidFill>
                <a:srgbClr val="FFFFFF"/>
              </a:solidFill>
            </a:endParaRPr>
          </a:p>
        </p:txBody>
      </p:sp>
      <p:pic>
        <p:nvPicPr>
          <p:cNvPr id="3" name="Picture 2" descr="Pref_Logo+1-Line_Tagline-Rt-WHITE-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162" y="5410361"/>
            <a:ext cx="6602280" cy="889289"/>
          </a:xfrm>
          <a:prstGeom prst="rect">
            <a:avLst/>
          </a:prstGeom>
        </p:spPr>
      </p:pic>
    </p:spTree>
    <p:extLst>
      <p:ext uri="{BB962C8B-B14F-4D97-AF65-F5344CB8AC3E}">
        <p14:creationId xmlns:p14="http://schemas.microsoft.com/office/powerpoint/2010/main" val="12926041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only with black band">
    <p:spTree>
      <p:nvGrpSpPr>
        <p:cNvPr id="1" name=""/>
        <p:cNvGrpSpPr/>
        <p:nvPr/>
      </p:nvGrpSpPr>
      <p:grpSpPr>
        <a:xfrm>
          <a:off x="0" y="0"/>
          <a:ext cx="0" cy="0"/>
          <a:chOff x="0" y="0"/>
          <a:chExt cx="0" cy="0"/>
        </a:xfrm>
      </p:grpSpPr>
      <p:sp>
        <p:nvSpPr>
          <p:cNvPr id="3" name="Rectangle 2"/>
          <p:cNvSpPr/>
          <p:nvPr userDrawn="1"/>
        </p:nvSpPr>
        <p:spPr>
          <a:xfrm>
            <a:off x="1" y="133"/>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
        <p:nvSpPr>
          <p:cNvPr id="4" name="Rectangle 3"/>
          <p:cNvSpPr/>
          <p:nvPr userDrawn="1"/>
        </p:nvSpPr>
        <p:spPr>
          <a:xfrm>
            <a:off x="0" y="6111030"/>
            <a:ext cx="12188825" cy="50180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Tree>
    <p:extLst>
      <p:ext uri="{BB962C8B-B14F-4D97-AF65-F5344CB8AC3E}">
        <p14:creationId xmlns:p14="http://schemas.microsoft.com/office/powerpoint/2010/main" val="2561917722"/>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5_Title Slide gradien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7025"/>
            <a:ext cx="12188825" cy="5323952"/>
          </a:xfrm>
          <a:prstGeom prst="rect">
            <a:avLst/>
          </a:prstGeom>
        </p:spPr>
      </p:pic>
      <p:sp>
        <p:nvSpPr>
          <p:cNvPr id="2" name="Title 1"/>
          <p:cNvSpPr>
            <a:spLocks noGrp="1"/>
          </p:cNvSpPr>
          <p:nvPr>
            <p:ph type="ctrTitle" hasCustomPrompt="1"/>
          </p:nvPr>
        </p:nvSpPr>
        <p:spPr>
          <a:xfrm>
            <a:off x="4016787" y="2514762"/>
            <a:ext cx="3753782" cy="1103199"/>
          </a:xfrm>
        </p:spPr>
        <p:txBody>
          <a:bodyPr/>
          <a:lstStyle>
            <a:lvl1pPr>
              <a:lnSpc>
                <a:spcPct val="90000"/>
              </a:lnSpc>
              <a:defRPr sz="2800" b="0" spc="0" baseline="0">
                <a:solidFill>
                  <a:schemeClr val="bg1"/>
                </a:solidFill>
                <a:latin typeface="+mj-lt"/>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4016787" y="3581404"/>
            <a:ext cx="3753782" cy="384175"/>
          </a:xfrm>
        </p:spPr>
        <p:txBody>
          <a:bodyPr anchor="b" anchorCtr="0">
            <a:noAutofit/>
          </a:bodyPr>
          <a:lstStyle>
            <a:lvl1pPr marL="0" indent="0" algn="l">
              <a:buNone/>
              <a:defRPr sz="12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58" name="Rectangle 5"/>
          <p:cNvSpPr>
            <a:spLocks noChangeArrowheads="1"/>
          </p:cNvSpPr>
          <p:nvPr/>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37" name="Rectangle 4"/>
          <p:cNvSpPr>
            <a:spLocks noChangeArrowheads="1"/>
          </p:cNvSpPr>
          <p:nvPr userDrawn="1"/>
        </p:nvSpPr>
        <p:spPr bwMode="ltGray">
          <a:xfrm>
            <a:off x="354236"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39" name="Text Placeholder 38"/>
          <p:cNvSpPr>
            <a:spLocks noGrp="1"/>
          </p:cNvSpPr>
          <p:nvPr>
            <p:ph type="body" sz="quarter" idx="10" hasCustomPrompt="1"/>
          </p:nvPr>
        </p:nvSpPr>
        <p:spPr>
          <a:xfrm>
            <a:off x="4016787" y="3976289"/>
            <a:ext cx="3754025" cy="384175"/>
          </a:xfrm>
        </p:spPr>
        <p:txBody>
          <a:bodyPr/>
          <a:lstStyle>
            <a:lvl1pPr marL="0" indent="0">
              <a:buFontTx/>
              <a:buNone/>
              <a:defRPr lang="en-US" sz="1100" kern="1200" dirty="0" smtClean="0">
                <a:solidFill>
                  <a:schemeClr val="bg1"/>
                </a:solidFill>
                <a:latin typeface="+mj-lt"/>
                <a:ea typeface="+mn-ea"/>
                <a:cs typeface="+mn-cs"/>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grpSp>
        <p:nvGrpSpPr>
          <p:cNvPr id="6" name="Group 5"/>
          <p:cNvGrpSpPr/>
          <p:nvPr userDrawn="1"/>
        </p:nvGrpSpPr>
        <p:grpSpPr>
          <a:xfrm>
            <a:off x="455613" y="182370"/>
            <a:ext cx="1114803" cy="442138"/>
            <a:chOff x="4117817" y="5525687"/>
            <a:chExt cx="908367" cy="480227"/>
          </a:xfrm>
        </p:grpSpPr>
        <p:sp>
          <p:nvSpPr>
            <p:cNvPr id="24" name="Rectangle 23"/>
            <p:cNvSpPr>
              <a:spLocks noChangeArrowheads="1"/>
            </p:cNvSpPr>
            <p:nvPr userDrawn="1"/>
          </p:nvSpPr>
          <p:spPr bwMode="black">
            <a:xfrm>
              <a:off x="4373702" y="5844550"/>
              <a:ext cx="41443" cy="157016"/>
            </a:xfrm>
            <a:prstGeom prst="rect">
              <a:avLst/>
            </a:prstGeom>
            <a:solidFill>
              <a:schemeClr val="bg1"/>
            </a:solidFill>
            <a:ln w="9525">
              <a:noFill/>
              <a:miter lim="800000"/>
              <a:headEnd/>
              <a:tailEnd/>
            </a:ln>
          </p:spPr>
          <p:txBody>
            <a:bodyPr/>
            <a:lstStyle/>
            <a:p>
              <a:pPr defTabSz="914400"/>
              <a:endParaRPr lang="en-US" sz="1800" dirty="0">
                <a:solidFill>
                  <a:srgbClr val="0096D6"/>
                </a:solidFill>
              </a:endParaRPr>
            </a:p>
          </p:txBody>
        </p:sp>
        <p:sp>
          <p:nvSpPr>
            <p:cNvPr id="25" name="Freeform 24"/>
            <p:cNvSpPr>
              <a:spLocks/>
            </p:cNvSpPr>
            <p:nvPr userDrawn="1"/>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6" name="Freeform 25"/>
            <p:cNvSpPr>
              <a:spLocks/>
            </p:cNvSpPr>
            <p:nvPr userDrawn="1"/>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7" name="Freeform 2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8" name="Freeform 27"/>
            <p:cNvSpPr>
              <a:spLocks/>
            </p:cNvSpPr>
            <p:nvPr userDrawn="1"/>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29" name="Freeform 28"/>
            <p:cNvSpPr>
              <a:spLocks/>
            </p:cNvSpPr>
            <p:nvPr userDrawn="1"/>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0" name="Freeform 29"/>
            <p:cNvSpPr>
              <a:spLocks/>
            </p:cNvSpPr>
            <p:nvPr userDrawn="1"/>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1" name="Freeform 30"/>
            <p:cNvSpPr>
              <a:spLocks/>
            </p:cNvSpPr>
            <p:nvPr userDrawn="1"/>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2" name="Freeform 31"/>
            <p:cNvSpPr>
              <a:spLocks/>
            </p:cNvSpPr>
            <p:nvPr userDrawn="1"/>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3" name="Freeform 32"/>
            <p:cNvSpPr>
              <a:spLocks/>
            </p:cNvSpPr>
            <p:nvPr userDrawn="1"/>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4" name="Freeform 33"/>
            <p:cNvSpPr>
              <a:spLocks/>
            </p:cNvSpPr>
            <p:nvPr userDrawn="1"/>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5" name="Freeform 34"/>
            <p:cNvSpPr>
              <a:spLocks/>
            </p:cNvSpPr>
            <p:nvPr userDrawn="1"/>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6" name="Freeform 35"/>
            <p:cNvSpPr>
              <a:spLocks/>
            </p:cNvSpPr>
            <p:nvPr userDrawn="1"/>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sp>
          <p:nvSpPr>
            <p:cNvPr id="38" name="Freeform 37"/>
            <p:cNvSpPr>
              <a:spLocks/>
            </p:cNvSpPr>
            <p:nvPr userDrawn="1"/>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059575025"/>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1" y="133"/>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smtClean="0">
              <a:solidFill>
                <a:srgbClr val="FFFFFF"/>
              </a:solidFill>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1807060885"/>
      </p:ext>
    </p:extLst>
  </p:cSld>
  <p:clrMapOvr>
    <a:masterClrMapping/>
  </p:clrMapOvr>
  <p:transition>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13782"/>
      </p:ext>
    </p:extLst>
  </p:cSld>
  <p:clrMapOvr>
    <a:masterClrMapping/>
  </p:clrMapOvr>
  <p:transition>
    <p:wipe dir="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Bullet">
    <p:spTree>
      <p:nvGrpSpPr>
        <p:cNvPr id="1" name=""/>
        <p:cNvGrpSpPr/>
        <p:nvPr/>
      </p:nvGrpSpPr>
      <p:grpSpPr>
        <a:xfrm>
          <a:off x="0" y="0"/>
          <a:ext cx="0" cy="0"/>
          <a:chOff x="0" y="0"/>
          <a:chExt cx="0" cy="0"/>
        </a:xfrm>
      </p:grpSpPr>
      <p:grpSp>
        <p:nvGrpSpPr>
          <p:cNvPr id="3" name="Group 9"/>
          <p:cNvGrpSpPr/>
          <p:nvPr userDrawn="1"/>
        </p:nvGrpSpPr>
        <p:grpSpPr>
          <a:xfrm>
            <a:off x="20" y="925450"/>
            <a:ext cx="12188824" cy="187632"/>
            <a:chOff x="0" y="925450"/>
            <a:chExt cx="12188824" cy="187632"/>
          </a:xfrm>
        </p:grpSpPr>
        <p:sp>
          <p:nvSpPr>
            <p:cNvPr id="637" name="Rectangle 636"/>
            <p:cNvSpPr/>
            <p:nvPr userDrawn="1"/>
          </p:nvSpPr>
          <p:spPr>
            <a:xfrm>
              <a:off x="0" y="925450"/>
              <a:ext cx="12188824" cy="159057"/>
            </a:xfrm>
            <a:prstGeom prst="rect">
              <a:avLst/>
            </a:prstGeom>
            <a:gradFill rotWithShape="1">
              <a:gsLst>
                <a:gs pos="0">
                  <a:srgbClr val="000000">
                    <a:alpha val="0"/>
                  </a:srgbClr>
                </a:gs>
                <a:gs pos="100000">
                  <a:srgbClr val="000000">
                    <a:alpha val="35001"/>
                  </a:srgbClr>
                </a:gs>
              </a:gsLst>
              <a:lin ang="5400000" scaled="1"/>
            </a:gradFill>
            <a:ln w="9525" algn="ctr">
              <a:noFill/>
              <a:round/>
              <a:headEnd/>
              <a:tailEnd/>
            </a:ln>
          </p:spPr>
          <p:txBody>
            <a:bodyPr/>
            <a:lstStyle/>
            <a:p>
              <a:pPr defTabSz="914400"/>
              <a:endParaRPr lang="en-US" sz="1800" dirty="0" smtClean="0">
                <a:solidFill>
                  <a:srgbClr val="0096D6"/>
                </a:solidFill>
              </a:endParaRPr>
            </a:p>
          </p:txBody>
        </p:sp>
        <p:sp>
          <p:nvSpPr>
            <p:cNvPr id="8" name="Rectangle 7"/>
            <p:cNvSpPr/>
            <p:nvPr userDrawn="1"/>
          </p:nvSpPr>
          <p:spPr>
            <a:xfrm>
              <a:off x="0" y="1085650"/>
              <a:ext cx="12188824" cy="27432"/>
            </a:xfrm>
            <a:prstGeom prst="rect">
              <a:avLst/>
            </a:prstGeom>
            <a:gradFill rotWithShape="1">
              <a:gsLst>
                <a:gs pos="0">
                  <a:srgbClr val="FFFFFF">
                    <a:alpha val="35000"/>
                  </a:srgbClr>
                </a:gs>
                <a:gs pos="100000">
                  <a:srgbClr val="FFFFFF">
                    <a:alpha val="0"/>
                  </a:srgbClr>
                </a:gs>
              </a:gsLst>
              <a:lin ang="0" scaled="1"/>
            </a:gradFill>
            <a:ln w="9525" algn="ctr">
              <a:noFill/>
              <a:round/>
              <a:headEnd/>
              <a:tailEnd/>
            </a:ln>
          </p:spPr>
          <p:txBody>
            <a:bodyPr/>
            <a:lstStyle/>
            <a:p>
              <a:pPr defTabSz="914400"/>
              <a:endParaRPr lang="en-US" sz="1800" dirty="0" smtClean="0">
                <a:solidFill>
                  <a:srgbClr val="0096D6"/>
                </a:solidFill>
              </a:endParaRPr>
            </a:p>
          </p:txBody>
        </p:sp>
      </p:grpSp>
      <p:sp>
        <p:nvSpPr>
          <p:cNvPr id="7" name="Title 1"/>
          <p:cNvSpPr>
            <a:spLocks noGrp="1"/>
          </p:cNvSpPr>
          <p:nvPr>
            <p:ph type="title" hasCustomPrompt="1"/>
          </p:nvPr>
        </p:nvSpPr>
        <p:spPr>
          <a:xfrm>
            <a:off x="4" y="94786"/>
            <a:ext cx="12188840" cy="978725"/>
          </a:xfrm>
        </p:spPr>
        <p:txBody>
          <a:bodyPr vert="horz" lIns="45720" tIns="45718" rIns="45720" bIns="45718" rtlCol="0" anchor="ctr" anchorCtr="0">
            <a:noAutofit/>
          </a:bodyPr>
          <a:lstStyle>
            <a:lvl1pPr algn="ctr" defTabSz="914354" rtl="0" eaLnBrk="1" latinLnBrk="0" hangingPunct="1">
              <a:lnSpc>
                <a:spcPct val="80000"/>
              </a:lnSpc>
              <a:spcBef>
                <a:spcPct val="0"/>
              </a:spcBef>
              <a:buNone/>
              <a:defRPr lang="en-US" sz="3400" b="0" kern="1200" spc="0" baseline="0" dirty="0">
                <a:solidFill>
                  <a:schemeClr val="tx1">
                    <a:lumMod val="40000"/>
                    <a:lumOff val="60000"/>
                  </a:schemeClr>
                </a:solidFill>
                <a:effectLst>
                  <a:outerShdw blurRad="50800" dist="38100" dir="2700000" algn="tl" rotWithShape="0">
                    <a:prstClr val="black">
                      <a:alpha val="40000"/>
                    </a:prstClr>
                  </a:outerShdw>
                </a:effectLst>
                <a:latin typeface="+mj-lt"/>
                <a:ea typeface="+mj-ea"/>
                <a:cs typeface="+mj-cs"/>
              </a:defRPr>
            </a:lvl1pPr>
          </a:lstStyle>
          <a:p>
            <a:r>
              <a:rPr lang="en-US" dirty="0" smtClean="0"/>
              <a:t>Slide Title</a:t>
            </a:r>
            <a:br>
              <a:rPr lang="en-US" dirty="0" smtClean="0"/>
            </a:br>
            <a:r>
              <a:rPr lang="en-US" dirty="0" smtClean="0"/>
              <a:t>Slide Title</a:t>
            </a:r>
            <a:endParaRPr lang="en-US" dirty="0"/>
          </a:p>
        </p:txBody>
      </p:sp>
    </p:spTree>
    <p:extLst>
      <p:ext uri="{BB962C8B-B14F-4D97-AF65-F5344CB8AC3E}">
        <p14:creationId xmlns:p14="http://schemas.microsoft.com/office/powerpoint/2010/main" val="30167128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39" name="Rectangle 38"/>
          <p:cNvSpPr/>
          <p:nvPr userDrawn="1"/>
        </p:nvSpPr>
        <p:spPr>
          <a:xfrm>
            <a:off x="4539393" y="5948795"/>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95"/>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95"/>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26" y="671958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00"/>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28"/>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1"/>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29"/>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65"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2275252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181864"/>
      </p:ext>
    </p:extLst>
  </p:cSld>
  <p:clrMapOvr>
    <a:masterClrMapping/>
  </p:clrMapOvr>
  <p:transition>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57" name="Rectangle 56"/>
          <p:cNvSpPr/>
          <p:nvPr userDrawn="1"/>
        </p:nvSpPr>
        <p:spPr>
          <a:xfrm>
            <a:off x="0" y="128"/>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4"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7"/>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1"/>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29"/>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30"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682649679"/>
      </p:ext>
    </p:extLst>
  </p:cSld>
  <p:clrMapOvr>
    <a:masterClrMapping/>
  </p:clrMapOvr>
  <p:transition>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59" name="Rounded Rectangle 58"/>
          <p:cNvSpPr/>
          <p:nvPr userDrawn="1"/>
        </p:nvSpPr>
        <p:spPr>
          <a:xfrm>
            <a:off x="2430699" y="-3570592"/>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4" name="Rounded Rectangle 63"/>
          <p:cNvSpPr/>
          <p:nvPr userDrawn="1"/>
        </p:nvSpPr>
        <p:spPr>
          <a:xfrm>
            <a:off x="0" y="-637720"/>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5" name="Rounded Rectangle 64"/>
          <p:cNvSpPr/>
          <p:nvPr userDrawn="1"/>
        </p:nvSpPr>
        <p:spPr>
          <a:xfrm rot="10800000">
            <a:off x="1351371"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6" name="Rounded Rectangle 65"/>
          <p:cNvSpPr/>
          <p:nvPr userDrawn="1"/>
        </p:nvSpPr>
        <p:spPr>
          <a:xfrm>
            <a:off x="8778359" y="-291327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7" name="Rounded Rectangle 66"/>
          <p:cNvSpPr/>
          <p:nvPr userDrawn="1"/>
        </p:nvSpPr>
        <p:spPr>
          <a:xfrm>
            <a:off x="10804455" y="569919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8" name="Rounded Rectangle 67"/>
          <p:cNvSpPr/>
          <p:nvPr userDrawn="1"/>
        </p:nvSpPr>
        <p:spPr>
          <a:xfrm rot="10800000">
            <a:off x="4047043" y="1516172"/>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69"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2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604022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6927" y="-2056029"/>
            <a:ext cx="13127102"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sp>
        <p:nvSpPr>
          <p:cNvPr id="69"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27"/>
            <a:ext cx="10813351"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1"/>
            <a:ext cx="10794306"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29"/>
            <a:ext cx="10813350"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454967" y="311151"/>
            <a:ext cx="1105272"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Tree>
    <p:extLst>
      <p:ext uri="{BB962C8B-B14F-4D97-AF65-F5344CB8AC3E}">
        <p14:creationId xmlns:p14="http://schemas.microsoft.com/office/powerpoint/2010/main" val="2494288589"/>
      </p:ext>
    </p:extLst>
  </p:cSld>
  <p:clrMapOvr>
    <a:masterClrMapping/>
  </p:clrMapOvr>
  <p:transition>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648"/>
            <a:ext cx="11589374"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399143"/>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27569153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444384" y="3102863"/>
            <a:ext cx="11300057" cy="3438525"/>
          </a:xfrm>
          <a:prstGeom prst="rect">
            <a:avLst/>
          </a:prstGeom>
          <a:noFill/>
        </p:spPr>
      </p:pic>
      <p:sp>
        <p:nvSpPr>
          <p:cNvPr id="26" name="Rectangle 25"/>
          <p:cNvSpPr/>
          <p:nvPr userDrawn="1"/>
        </p:nvSpPr>
        <p:spPr>
          <a:xfrm>
            <a:off x="289736" y="3020519"/>
            <a:ext cx="11589374"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5114" y="1967967"/>
            <a:ext cx="10813350"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4"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444384" y="6378339"/>
            <a:ext cx="11300057" cy="162912"/>
          </a:xfrm>
          <a:prstGeom prst="rect">
            <a:avLst/>
          </a:prstGeom>
        </p:spPr>
      </p:pic>
      <p:sp>
        <p:nvSpPr>
          <p:cNvPr id="12"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070458077"/>
      </p:ext>
    </p:extLst>
  </p:cSld>
  <p:clrMapOvr>
    <a:masterClrMapping/>
  </p:clrMapOvr>
  <p:transition>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19534" y="1344168"/>
            <a:ext cx="11435488"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976364"/>
      </p:ext>
    </p:extLst>
  </p:cSld>
  <p:clrMapOvr>
    <a:masterClrMapping/>
  </p:clrMapOvr>
  <p:transition>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319640"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274180" y="1339745"/>
            <a:ext cx="549513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989969"/>
      </p:ext>
    </p:extLst>
  </p:cSld>
  <p:clrMapOvr>
    <a:masterClrMapping/>
  </p:clrMapOvr>
  <p:transition>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7"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6959819" y="1747690"/>
            <a:ext cx="4314844"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4" name="Rectangle 5"/>
          <p:cNvSpPr>
            <a:spLocks noChangeArrowheads="1"/>
          </p:cNvSpPr>
          <p:nvPr userDrawn="1"/>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7110149" y="4876800"/>
            <a:ext cx="4266089"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0"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790089572"/>
      </p:ext>
    </p:extLst>
  </p:cSld>
  <p:clrMapOvr>
    <a:masterClrMapping/>
  </p:clrMapOvr>
  <p:transition>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432215"/>
            <a:ext cx="11448832"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8062573"/>
      </p:ext>
    </p:extLst>
  </p:cSld>
  <p:clrMapOvr>
    <a:masterClrMapping/>
  </p:clrMapOvr>
  <p:transition>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295275"/>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1"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6439527" y="295275"/>
            <a:ext cx="5508248"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14"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3279672578"/>
      </p:ext>
    </p:extLst>
  </p:cSld>
  <p:clrMapOvr>
    <a:masterClrMapping/>
  </p:clrMapOvr>
  <p:transition>
    <p:wipe dir="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444384" y="6378339"/>
            <a:ext cx="11300057" cy="162912"/>
          </a:xfrm>
          <a:prstGeom prst="rect">
            <a:avLst/>
          </a:prstGeom>
        </p:spPr>
      </p:pic>
      <p:sp>
        <p:nvSpPr>
          <p:cNvPr id="39" name="Rectangle 38"/>
          <p:cNvSpPr/>
          <p:nvPr userDrawn="1"/>
        </p:nvSpPr>
        <p:spPr>
          <a:xfrm>
            <a:off x="4539396" y="5948799"/>
            <a:ext cx="798577"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0" name="Rectangle 39"/>
          <p:cNvSpPr/>
          <p:nvPr userDrawn="1"/>
        </p:nvSpPr>
        <p:spPr>
          <a:xfrm>
            <a:off x="1947413" y="5948799"/>
            <a:ext cx="630456"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2" name="Rectangle 41"/>
          <p:cNvSpPr/>
          <p:nvPr userDrawn="1"/>
        </p:nvSpPr>
        <p:spPr>
          <a:xfrm>
            <a:off x="6360606" y="5948799"/>
            <a:ext cx="630456"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3" name="Rounded Rectangle 42"/>
          <p:cNvSpPr/>
          <p:nvPr userDrawn="1"/>
        </p:nvSpPr>
        <p:spPr>
          <a:xfrm rot="10800000" flipH="1">
            <a:off x="3807683" y="831272"/>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5" name="Rounded Rectangle 44"/>
          <p:cNvSpPr/>
          <p:nvPr userDrawn="1"/>
        </p:nvSpPr>
        <p:spPr>
          <a:xfrm rot="10800000" flipH="1">
            <a:off x="1095669" y="471678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6" name="Rounded Rectangle 45"/>
          <p:cNvSpPr/>
          <p:nvPr userDrawn="1"/>
        </p:nvSpPr>
        <p:spPr>
          <a:xfrm rot="10800000" flipH="1">
            <a:off x="1776212"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7" name="Rounded Rectangle 46"/>
          <p:cNvSpPr/>
          <p:nvPr userDrawn="1"/>
        </p:nvSpPr>
        <p:spPr>
          <a:xfrm rot="10800000" flipH="1">
            <a:off x="7824455" y="6614164"/>
            <a:ext cx="1040145"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8" name="Rounded Rectangle 47"/>
          <p:cNvSpPr/>
          <p:nvPr userDrawn="1"/>
        </p:nvSpPr>
        <p:spPr>
          <a:xfrm rot="10800000" flipH="1">
            <a:off x="9241869" y="6614160"/>
            <a:ext cx="874857"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9" name="Rounded Rectangle 48"/>
          <p:cNvSpPr/>
          <p:nvPr userDrawn="1"/>
        </p:nvSpPr>
        <p:spPr>
          <a:xfrm rot="10800000" flipH="1">
            <a:off x="2921329" y="6719600"/>
            <a:ext cx="88316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0" name="Rounded Rectangle 49"/>
          <p:cNvSpPr/>
          <p:nvPr userDrawn="1"/>
        </p:nvSpPr>
        <p:spPr>
          <a:xfrm rot="10800000" flipH="1">
            <a:off x="3724579" y="6668595"/>
            <a:ext cx="1038871"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1" name="Rounded Rectangle 50"/>
          <p:cNvSpPr/>
          <p:nvPr userDrawn="1"/>
        </p:nvSpPr>
        <p:spPr>
          <a:xfrm rot="10800000" flipH="1">
            <a:off x="6559405" y="1025236"/>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2" name="Rounded Rectangle 51"/>
          <p:cNvSpPr/>
          <p:nvPr userDrawn="1"/>
        </p:nvSpPr>
        <p:spPr>
          <a:xfrm rot="10800000" flipH="1">
            <a:off x="7187313"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3" name="Rounded Rectangle 52"/>
          <p:cNvSpPr/>
          <p:nvPr userDrawn="1"/>
        </p:nvSpPr>
        <p:spPr>
          <a:xfrm rot="10800000" flipH="1">
            <a:off x="454967" y="6708760"/>
            <a:ext cx="1040145"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4" name="Rounded Rectangle 53"/>
          <p:cNvSpPr/>
          <p:nvPr userDrawn="1"/>
        </p:nvSpPr>
        <p:spPr>
          <a:xfrm rot="10800000" flipH="1">
            <a:off x="10714877" y="8318419"/>
            <a:ext cx="1040145"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5" name="Rounded Rectangle 54"/>
          <p:cNvSpPr/>
          <p:nvPr userDrawn="1"/>
        </p:nvSpPr>
        <p:spPr>
          <a:xfrm rot="10800000" flipH="1">
            <a:off x="10880166" y="1731818"/>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6" name="Rounded Rectangle 55"/>
          <p:cNvSpPr/>
          <p:nvPr userDrawn="1"/>
        </p:nvSpPr>
        <p:spPr>
          <a:xfrm rot="10800000" flipH="1">
            <a:off x="5026567" y="1981200"/>
            <a:ext cx="874857"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57" name="Rectangle 56"/>
          <p:cNvSpPr/>
          <p:nvPr userDrawn="1"/>
        </p:nvSpPr>
        <p:spPr>
          <a:xfrm>
            <a:off x="0" y="133"/>
            <a:ext cx="12168841"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grpSp>
        <p:nvGrpSpPr>
          <p:cNvPr id="59" name="Group 67"/>
          <p:cNvGrpSpPr/>
          <p:nvPr userDrawn="1"/>
        </p:nvGrpSpPr>
        <p:grpSpPr>
          <a:xfrm>
            <a:off x="454967" y="311151"/>
            <a:ext cx="1105272"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88" name="Rectangle 87"/>
          <p:cNvSpPr/>
          <p:nvPr userDrawn="1"/>
        </p:nvSpPr>
        <p:spPr>
          <a:xfrm>
            <a:off x="1" y="6541294"/>
            <a:ext cx="12168841"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90" name="Rectangle 5"/>
          <p:cNvSpPr>
            <a:spLocks noChangeArrowheads="1"/>
          </p:cNvSpPr>
          <p:nvPr userDrawn="1"/>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95114" y="1236819"/>
            <a:ext cx="10813350"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315095" y="4464231"/>
            <a:ext cx="10813351"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315095" y="4769015"/>
            <a:ext cx="10794306"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315305" y="5232933"/>
            <a:ext cx="10813350"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
        <p:nvSpPr>
          <p:cNvPr id="65" name="Rectangle 4"/>
          <p:cNvSpPr>
            <a:spLocks noChangeArrowheads="1"/>
          </p:cNvSpPr>
          <p:nvPr userDrawn="1"/>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Tree>
    <p:extLst>
      <p:ext uri="{BB962C8B-B14F-4D97-AF65-F5344CB8AC3E}">
        <p14:creationId xmlns:p14="http://schemas.microsoft.com/office/powerpoint/2010/main" val="12275252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25883" y="1600206"/>
            <a:ext cx="3495823"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4388928" y="1600200"/>
            <a:ext cx="3457733"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8398864" y="1600207"/>
            <a:ext cx="3510635"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9253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4339223"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8362224" y="100584"/>
            <a:ext cx="3559137"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797035173"/>
      </p:ext>
    </p:extLst>
  </p:cSld>
  <p:clrMapOvr>
    <a:masterClrMapping/>
  </p:clrMapOvr>
  <p:transition>
    <p:wipe dir="r"/>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479561" y="1476375"/>
            <a:ext cx="11249684"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332536" y="6062273"/>
            <a:ext cx="9945743"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121530576"/>
      </p:ext>
    </p:extLst>
  </p:cSld>
  <p:clrMapOvr>
    <a:masterClrMapping/>
  </p:clrMapOvr>
  <p:transition>
    <p:wipe dir="r"/>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6496644" y="1947672"/>
            <a:ext cx="4570809"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320103045"/>
      </p:ext>
    </p:extLst>
  </p:cSld>
  <p:clrMapOvr>
    <a:masterClrMapping/>
  </p:clrMapOvr>
  <p:transition>
    <p:wipe dir="r"/>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8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1966851536"/>
      </p:ext>
    </p:extLst>
  </p:cSld>
  <p:clrMapOvr>
    <a:masterClrMapping/>
  </p:clrMapOvr>
  <p:transition>
    <p:wipe dir="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0108" y="5842794"/>
            <a:ext cx="10813351"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92532" y="649224"/>
            <a:ext cx="10813350"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Tree>
    <p:extLst>
      <p:ext uri="{BB962C8B-B14F-4D97-AF65-F5344CB8AC3E}">
        <p14:creationId xmlns:p14="http://schemas.microsoft.com/office/powerpoint/2010/main" val="926178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89736" y="6355987"/>
            <a:ext cx="11589374"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5921133" y="777667"/>
            <a:ext cx="119061" cy="5287676"/>
          </a:xfrm>
          <a:prstGeom prst="rect">
            <a:avLst/>
          </a:prstGeom>
          <a:noFill/>
          <a:ln>
            <a:noFill/>
          </a:ln>
        </p:spPr>
      </p:pic>
    </p:spTree>
    <p:extLst>
      <p:ext uri="{BB962C8B-B14F-4D97-AF65-F5344CB8AC3E}">
        <p14:creationId xmlns:p14="http://schemas.microsoft.com/office/powerpoint/2010/main" val="8879848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6561651" y="310896"/>
            <a:ext cx="5192439"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783929339"/>
      </p:ext>
    </p:extLst>
  </p:cSld>
  <p:clrMapOvr>
    <a:masterClrMapping/>
  </p:clrMapOvr>
  <p:transition>
    <p:wipe dir="r"/>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201" y="4279551"/>
            <a:ext cx="6244863"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455071" y="311281"/>
            <a:ext cx="1210841"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2" name="Title 1"/>
          <p:cNvSpPr>
            <a:spLocks noGrp="1"/>
          </p:cNvSpPr>
          <p:nvPr>
            <p:ph type="ctrTitle" hasCustomPrompt="1"/>
          </p:nvPr>
        </p:nvSpPr>
        <p:spPr>
          <a:xfrm>
            <a:off x="278291"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headEnd/>
            <a:tailEnd/>
          </a:ln>
          <a:effectLst/>
        </p:spPr>
        <p:txBody>
          <a:bodyPr wrap="none" anchor="ctr"/>
          <a:lstStyle/>
          <a:p>
            <a:pPr defTabSz="914400"/>
            <a:endParaRPr lang="en-US" sz="1800" dirty="0">
              <a:solidFill>
                <a:srgbClr val="0096D6"/>
              </a:solidFill>
            </a:endParaRPr>
          </a:p>
        </p:txBody>
      </p:sp>
      <p:sp>
        <p:nvSpPr>
          <p:cNvPr id="31" name="Picture Placeholder 30"/>
          <p:cNvSpPr>
            <a:spLocks noGrp="1"/>
          </p:cNvSpPr>
          <p:nvPr>
            <p:ph type="pic" sz="quarter" idx="10" hasCustomPrompt="1"/>
          </p:nvPr>
        </p:nvSpPr>
        <p:spPr>
          <a:xfrm>
            <a:off x="7385349" y="1917700"/>
            <a:ext cx="3567771"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4074891490"/>
      </p:ext>
    </p:extLst>
  </p:cSld>
  <p:clrMapOvr>
    <a:masterClrMapping/>
  </p:clrMapOvr>
  <p:transition>
    <p:wipe dir="r"/>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6929" y="6141879"/>
            <a:ext cx="12205754"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6929" y="0"/>
            <a:ext cx="12205754" cy="6858000"/>
          </a:xfrm>
          <a:prstGeom prst="rect">
            <a:avLst/>
          </a:prstGeom>
          <a:noFill/>
        </p:spPr>
      </p:pic>
      <p:sp>
        <p:nvSpPr>
          <p:cNvPr id="9" name="Rounded Rectangle 8"/>
          <p:cNvSpPr/>
          <p:nvPr userDrawn="1"/>
        </p:nvSpPr>
        <p:spPr>
          <a:xfrm>
            <a:off x="2430699" y="-3578087"/>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0" name="Rounded Rectangle 9"/>
          <p:cNvSpPr/>
          <p:nvPr userDrawn="1"/>
        </p:nvSpPr>
        <p:spPr>
          <a:xfrm>
            <a:off x="0" y="-645215"/>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1" name="Rounded Rectangle 10"/>
          <p:cNvSpPr/>
          <p:nvPr userDrawn="1"/>
        </p:nvSpPr>
        <p:spPr>
          <a:xfrm rot="10800000">
            <a:off x="1351371" y="-64521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2" name="Rounded Rectangle 11"/>
          <p:cNvSpPr/>
          <p:nvPr/>
        </p:nvSpPr>
        <p:spPr>
          <a:xfrm>
            <a:off x="8498613" y="17111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3" name="Rounded Rectangle 12"/>
          <p:cNvSpPr/>
          <p:nvPr/>
        </p:nvSpPr>
        <p:spPr>
          <a:xfrm>
            <a:off x="10804455" y="834887"/>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14" name="Rounded Rectangle 13"/>
          <p:cNvSpPr/>
          <p:nvPr/>
        </p:nvSpPr>
        <p:spPr>
          <a:xfrm rot="10800000">
            <a:off x="4047043" y="-3377648"/>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 name="Title 1"/>
          <p:cNvSpPr>
            <a:spLocks noGrp="1"/>
          </p:cNvSpPr>
          <p:nvPr>
            <p:ph type="title" hasCustomPrompt="1"/>
          </p:nvPr>
        </p:nvSpPr>
        <p:spPr>
          <a:xfrm>
            <a:off x="316909" y="484761"/>
            <a:ext cx="11670464"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613506"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7623358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6929" y="0"/>
            <a:ext cx="12205754" cy="6858000"/>
          </a:xfrm>
          <a:prstGeom prst="rect">
            <a:avLst/>
          </a:prstGeom>
          <a:noFill/>
        </p:spPr>
      </p:pic>
      <p:sp>
        <p:nvSpPr>
          <p:cNvPr id="29" name="Rectangle 28"/>
          <p:cNvSpPr/>
          <p:nvPr/>
        </p:nvSpPr>
        <p:spPr>
          <a:xfrm>
            <a:off x="2521843" y="795528"/>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3" name="Rectangle 22"/>
          <p:cNvSpPr/>
          <p:nvPr userDrawn="1"/>
        </p:nvSpPr>
        <p:spPr>
          <a:xfrm>
            <a:off x="2521843" y="47943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srgbClr val="FFFFFF"/>
              </a:solidFill>
            </a:endParaRPr>
          </a:p>
        </p:txBody>
      </p:sp>
      <p:sp>
        <p:nvSpPr>
          <p:cNvPr id="26" name="Picture Placeholder 25"/>
          <p:cNvSpPr>
            <a:spLocks noGrp="1"/>
          </p:cNvSpPr>
          <p:nvPr>
            <p:ph type="pic" sz="quarter" idx="10" hasCustomPrompt="1"/>
          </p:nvPr>
        </p:nvSpPr>
        <p:spPr>
          <a:xfrm>
            <a:off x="2532991" y="795528"/>
            <a:ext cx="7103800"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753777" y="4873438"/>
            <a:ext cx="6763665" cy="838200"/>
          </a:xfrm>
        </p:spPr>
        <p:txBody>
          <a:bodyPr anchor="ctr"/>
          <a:lstStyle>
            <a:lvl1pPr>
              <a:defRPr sz="2600">
                <a:latin typeface="+mj-lt"/>
              </a:defRPr>
            </a:lvl1pPr>
          </a:lstStyle>
          <a:p>
            <a:r>
              <a:rPr lang="en-US" smtClean="0"/>
              <a:t>Click to edit Master title style</a:t>
            </a:r>
            <a:endParaRPr lang="en-US" dirty="0"/>
          </a:p>
        </p:txBody>
      </p:sp>
      <p:sp>
        <p:nvSpPr>
          <p:cNvPr id="7"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8" name="Rectangle 5"/>
          <p:cNvSpPr>
            <a:spLocks noChangeArrowheads="1"/>
          </p:cNvSpPr>
          <p:nvPr userDrawn="1"/>
        </p:nvSpPr>
        <p:spPr bwMode="ltGray">
          <a:xfrm>
            <a:off x="10347517" y="6584672"/>
            <a:ext cx="1083706"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9" name="Rectangle 4"/>
          <p:cNvSpPr>
            <a:spLocks noChangeArrowheads="1"/>
          </p:cNvSpPr>
          <p:nvPr userDrawn="1"/>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2012 Cisco and/or its affiliates. All rights reserved.</a:t>
            </a:r>
            <a:endParaRPr lang="en-US" sz="600" dirty="0">
              <a:solidFill>
                <a:srgbClr val="FFFFFF"/>
              </a:solidFill>
            </a:endParaRPr>
          </a:p>
        </p:txBody>
      </p:sp>
      <p:sp>
        <p:nvSpPr>
          <p:cNvPr id="10" name="Rectangle 7"/>
          <p:cNvSpPr>
            <a:spLocks noChangeArrowheads="1"/>
          </p:cNvSpPr>
          <p:nvPr userDrawn="1"/>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1542727039"/>
      </p:ext>
    </p:extLst>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image" Target="../media/image8.jpeg"/><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theme" Target="../theme/theme10.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image" Target="../media/image8.jpeg"/><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theme" Target="../theme/theme1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image" Target="../media/image8.jpeg"/><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theme" Target="../theme/theme12.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image" Target="../media/image8.jpeg"/><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theme" Target="../theme/theme13.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slideLayout" Target="../slideLayouts/slideLayout389.xml"/><Relationship Id="rId18" Type="http://schemas.openxmlformats.org/officeDocument/2006/relationships/slideLayout" Target="../slideLayouts/slideLayout394.xml"/><Relationship Id="rId3" Type="http://schemas.openxmlformats.org/officeDocument/2006/relationships/slideLayout" Target="../slideLayouts/slideLayout379.xml"/><Relationship Id="rId21" Type="http://schemas.openxmlformats.org/officeDocument/2006/relationships/slideLayout" Target="../slideLayouts/slideLayout397.xml"/><Relationship Id="rId7" Type="http://schemas.openxmlformats.org/officeDocument/2006/relationships/slideLayout" Target="../slideLayouts/slideLayout383.xml"/><Relationship Id="rId12" Type="http://schemas.openxmlformats.org/officeDocument/2006/relationships/slideLayout" Target="../slideLayouts/slideLayout388.xml"/><Relationship Id="rId17" Type="http://schemas.openxmlformats.org/officeDocument/2006/relationships/slideLayout" Target="../slideLayouts/slideLayout393.xml"/><Relationship Id="rId25" Type="http://schemas.openxmlformats.org/officeDocument/2006/relationships/image" Target="../media/image8.jpeg"/><Relationship Id="rId2" Type="http://schemas.openxmlformats.org/officeDocument/2006/relationships/slideLayout" Target="../slideLayouts/slideLayout378.xml"/><Relationship Id="rId16" Type="http://schemas.openxmlformats.org/officeDocument/2006/relationships/slideLayout" Target="../slideLayouts/slideLayout392.xml"/><Relationship Id="rId20" Type="http://schemas.openxmlformats.org/officeDocument/2006/relationships/slideLayout" Target="../slideLayouts/slideLayout396.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24" Type="http://schemas.openxmlformats.org/officeDocument/2006/relationships/theme" Target="../theme/theme14.xml"/><Relationship Id="rId5" Type="http://schemas.openxmlformats.org/officeDocument/2006/relationships/slideLayout" Target="../slideLayouts/slideLayout381.xml"/><Relationship Id="rId15" Type="http://schemas.openxmlformats.org/officeDocument/2006/relationships/slideLayout" Target="../slideLayouts/slideLayout391.xml"/><Relationship Id="rId23" Type="http://schemas.openxmlformats.org/officeDocument/2006/relationships/slideLayout" Target="../slideLayouts/slideLayout399.xml"/><Relationship Id="rId10" Type="http://schemas.openxmlformats.org/officeDocument/2006/relationships/slideLayout" Target="../slideLayouts/slideLayout386.xml"/><Relationship Id="rId19" Type="http://schemas.openxmlformats.org/officeDocument/2006/relationships/slideLayout" Target="../slideLayouts/slideLayout395.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4" Type="http://schemas.openxmlformats.org/officeDocument/2006/relationships/slideLayout" Target="../slideLayouts/slideLayout390.xml"/><Relationship Id="rId22" Type="http://schemas.openxmlformats.org/officeDocument/2006/relationships/slideLayout" Target="../slideLayouts/slideLayout3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3" Type="http://schemas.openxmlformats.org/officeDocument/2006/relationships/slideLayout" Target="../slideLayouts/slideLayout402.xml"/><Relationship Id="rId21" Type="http://schemas.openxmlformats.org/officeDocument/2006/relationships/slideLayout" Target="../slideLayouts/slideLayout4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5" Type="http://schemas.openxmlformats.org/officeDocument/2006/relationships/image" Target="../media/image8.jpeg"/><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24" Type="http://schemas.openxmlformats.org/officeDocument/2006/relationships/theme" Target="../theme/theme15.xml"/><Relationship Id="rId5" Type="http://schemas.openxmlformats.org/officeDocument/2006/relationships/slideLayout" Target="../slideLayouts/slideLayout404.xml"/><Relationship Id="rId15" Type="http://schemas.openxmlformats.org/officeDocument/2006/relationships/slideLayout" Target="../slideLayouts/slideLayout414.xml"/><Relationship Id="rId23" Type="http://schemas.openxmlformats.org/officeDocument/2006/relationships/slideLayout" Target="../slideLayouts/slideLayout422.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3" Type="http://schemas.openxmlformats.org/officeDocument/2006/relationships/slideLayout" Target="../slideLayouts/slideLayout425.xml"/><Relationship Id="rId21" Type="http://schemas.openxmlformats.org/officeDocument/2006/relationships/slideLayout" Target="../slideLayouts/slideLayout443.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image" Target="../media/image8.jpeg"/><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theme" Target="../theme/theme16.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image" Target="../media/image8.jpeg"/><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theme" Target="../theme/theme17.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26" Type="http://schemas.openxmlformats.org/officeDocument/2006/relationships/slideLayout" Target="../slideLayouts/slideLayout494.xml"/><Relationship Id="rId3" Type="http://schemas.openxmlformats.org/officeDocument/2006/relationships/slideLayout" Target="../slideLayouts/slideLayout471.xml"/><Relationship Id="rId21" Type="http://schemas.openxmlformats.org/officeDocument/2006/relationships/slideLayout" Target="../slideLayouts/slideLayout489.xml"/><Relationship Id="rId34" Type="http://schemas.openxmlformats.org/officeDocument/2006/relationships/theme" Target="../theme/theme18.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5" Type="http://schemas.openxmlformats.org/officeDocument/2006/relationships/slideLayout" Target="../slideLayouts/slideLayout493.xml"/><Relationship Id="rId33" Type="http://schemas.openxmlformats.org/officeDocument/2006/relationships/slideLayout" Target="../slideLayouts/slideLayout501.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slideLayout" Target="../slideLayouts/slideLayout488.xml"/><Relationship Id="rId29" Type="http://schemas.openxmlformats.org/officeDocument/2006/relationships/slideLayout" Target="../slideLayouts/slideLayout497.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24" Type="http://schemas.openxmlformats.org/officeDocument/2006/relationships/slideLayout" Target="../slideLayouts/slideLayout492.xml"/><Relationship Id="rId32" Type="http://schemas.openxmlformats.org/officeDocument/2006/relationships/slideLayout" Target="../slideLayouts/slideLayout500.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23" Type="http://schemas.openxmlformats.org/officeDocument/2006/relationships/slideLayout" Target="../slideLayouts/slideLayout491.xml"/><Relationship Id="rId28" Type="http://schemas.openxmlformats.org/officeDocument/2006/relationships/slideLayout" Target="../slideLayouts/slideLayout496.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31" Type="http://schemas.openxmlformats.org/officeDocument/2006/relationships/slideLayout" Target="../slideLayouts/slideLayout499.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 Id="rId22" Type="http://schemas.openxmlformats.org/officeDocument/2006/relationships/slideLayout" Target="../slideLayouts/slideLayout490.xml"/><Relationship Id="rId27" Type="http://schemas.openxmlformats.org/officeDocument/2006/relationships/slideLayout" Target="../slideLayouts/slideLayout495.xml"/><Relationship Id="rId30" Type="http://schemas.openxmlformats.org/officeDocument/2006/relationships/slideLayout" Target="../slideLayouts/slideLayout498.xml"/><Relationship Id="rId35" Type="http://schemas.openxmlformats.org/officeDocument/2006/relationships/image" Target="../media/image8.jpe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theme" Target="../theme/theme19.xml"/><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slideLayout" Target="../slideLayouts/slideLayout513.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image" Target="../media/image20.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image" Target="../media/image8.jpe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8.jpe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image" Target="../media/image8.jpe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theme" Target="../theme/theme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image" Target="../media/image8.jpe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theme" Target="../theme/theme5.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image" Target="../media/image15.jpeg"/><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theme" Target="../theme/theme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theme" Target="../theme/theme7.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image" Target="../media/image19.jpeg"/><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9" Type="http://schemas.openxmlformats.org/officeDocument/2006/relationships/theme" Target="../theme/theme8.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38" Type="http://schemas.openxmlformats.org/officeDocument/2006/relationships/slideLayout" Target="../slideLayouts/slideLayout261.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37" Type="http://schemas.openxmlformats.org/officeDocument/2006/relationships/slideLayout" Target="../slideLayouts/slideLayout260.xml"/><Relationship Id="rId40" Type="http://schemas.openxmlformats.org/officeDocument/2006/relationships/image" Target="../media/image19.jpeg"/><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image" Target="../media/image8.jpe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theme" Target="../theme/theme9.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88" y="432215"/>
            <a:ext cx="11438253" cy="838200"/>
          </a:xfrm>
          <a:prstGeom prst="rect">
            <a:avLst/>
          </a:prstGeom>
        </p:spPr>
        <p:txBody>
          <a:bodyPr vert="horz" lIns="61730" tIns="34295" rIns="61730" bIns="34295"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50"/>
            <a:ext cx="11438253" cy="4965699"/>
          </a:xfrm>
          <a:prstGeom prst="rect">
            <a:avLst/>
          </a:prstGeom>
        </p:spPr>
        <p:txBody>
          <a:bodyPr vert="horz" lIns="68589" tIns="34295" rIns="68589" bIns="34295"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239" y="6591744"/>
            <a:ext cx="4559499" cy="169923"/>
          </a:xfrm>
          <a:prstGeom prst="rect">
            <a:avLst/>
          </a:prstGeom>
          <a:noFill/>
          <a:ln w="9525">
            <a:noFill/>
            <a:miter lim="800000"/>
            <a:headEnd/>
            <a:tailEnd/>
          </a:ln>
          <a:effectLst/>
        </p:spPr>
        <p:txBody>
          <a:bodyPr wrap="square" lIns="61601" tIns="30800" rIns="61601" bIns="30800" anchor="b" anchorCtr="0">
            <a:spAutoFit/>
          </a:bodyPr>
          <a:lstStyle/>
          <a:p>
            <a:pPr algn="l" defTabSz="610872">
              <a:lnSpc>
                <a:spcPct val="100000"/>
              </a:lnSpc>
            </a:pPr>
            <a:r>
              <a:rPr lang="en-US" sz="700" kern="1200" dirty="0" err="1" smtClean="0">
                <a:solidFill>
                  <a:schemeClr val="bg1">
                    <a:lumMod val="50000"/>
                  </a:schemeClr>
                </a:solidFill>
                <a:latin typeface="+mj-lt"/>
                <a:ea typeface="+mn-ea"/>
                <a:cs typeface="+mn-cs"/>
              </a:rPr>
              <a:t>C97</a:t>
            </a:r>
            <a:r>
              <a:rPr lang="en-US" sz="700" kern="1200" dirty="0" smtClean="0">
                <a:solidFill>
                  <a:schemeClr val="bg1">
                    <a:lumMod val="50000"/>
                  </a:schemeClr>
                </a:solidFill>
                <a:latin typeface="+mj-lt"/>
                <a:ea typeface="+mn-ea"/>
                <a:cs typeface="+mn-cs"/>
              </a:rPr>
              <a:t>-722470-00 © 2012 Cisco </a:t>
            </a:r>
            <a:r>
              <a:rPr lang="en-US" sz="700" dirty="0" smtClean="0">
                <a:solidFill>
                  <a:schemeClr val="bg1">
                    <a:lumMod val="50000"/>
                  </a:schemeClr>
                </a:solidFill>
                <a:latin typeface="+mj-lt"/>
              </a:rPr>
              <a:t>and/or its affiliates. All rights reserved.</a:t>
            </a:r>
            <a:endParaRPr lang="en-US" sz="700" dirty="0">
              <a:solidFill>
                <a:schemeClr val="bg1">
                  <a:lumMod val="50000"/>
                </a:schemeClr>
              </a:solidFill>
              <a:latin typeface="+mj-lt"/>
            </a:endParaRPr>
          </a:p>
        </p:txBody>
      </p:sp>
      <p:sp>
        <p:nvSpPr>
          <p:cNvPr id="11" name="Rectangle 5"/>
          <p:cNvSpPr>
            <a:spLocks noChangeArrowheads="1"/>
          </p:cNvSpPr>
          <p:nvPr/>
        </p:nvSpPr>
        <p:spPr bwMode="ltGray">
          <a:xfrm>
            <a:off x="10587179" y="6590010"/>
            <a:ext cx="844153" cy="169923"/>
          </a:xfrm>
          <a:prstGeom prst="rect">
            <a:avLst/>
          </a:prstGeom>
          <a:noFill/>
          <a:ln w="9525">
            <a:noFill/>
            <a:miter lim="800000"/>
            <a:headEnd/>
            <a:tailEnd/>
          </a:ln>
          <a:effectLst/>
        </p:spPr>
        <p:txBody>
          <a:bodyPr wrap="none" lIns="61601" tIns="30800" rIns="61601" bIns="30800" anchor="b">
            <a:spAutoFit/>
          </a:bodyPr>
          <a:lstStyle/>
          <a:p>
            <a:pPr algn="r" defTabSz="610872">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603734" y="6585906"/>
            <a:ext cx="235012" cy="169923"/>
          </a:xfrm>
          <a:prstGeom prst="rect">
            <a:avLst/>
          </a:prstGeom>
          <a:noFill/>
          <a:ln w="9525" algn="ctr">
            <a:noFill/>
            <a:miter lim="800000"/>
            <a:headEnd/>
            <a:tailEnd/>
          </a:ln>
          <a:effectLst/>
        </p:spPr>
        <p:txBody>
          <a:bodyPr wrap="none" lIns="61601" tIns="30800" rIns="61601" bIns="30800" anchor="b">
            <a:spAutoFit/>
          </a:bodyPr>
          <a:lstStyle/>
          <a:p>
            <a:pPr algn="r" defTabSz="610872">
              <a:lnSpc>
                <a:spcPct val="100000"/>
              </a:lnSpc>
            </a:pPr>
            <a:fld id="{DFCF27A5-1A5B-48D3-A060-2758FFBB1ADD}" type="slidenum">
              <a:rPr lang="en-US" sz="700">
                <a:solidFill>
                  <a:srgbClr val="C0C0C0"/>
                </a:solidFill>
                <a:latin typeface="+mj-lt"/>
              </a:rPr>
              <a:pPr algn="r" defTabSz="610872">
                <a:lnSpc>
                  <a:spcPct val="100000"/>
                </a:lnSpc>
              </a:pPr>
              <a:t>‹#›</a:t>
            </a:fld>
            <a:endParaRPr lang="en-US" sz="700" dirty="0">
              <a:solidFill>
                <a:srgbClr val="C0C0C0"/>
              </a:solidFill>
              <a:latin typeface="+mj-lt"/>
            </a:endParaRPr>
          </a:p>
        </p:txBody>
      </p:sp>
    </p:spTree>
  </p:cSld>
  <p:clrMap bg1="lt1" tx1="dk1" bg2="lt2" tx2="dk2" accent1="accent1" accent2="accent2" accent3="accent3" accent4="accent4" accent5="accent5" accent6="accent6" hlink="hlink" folHlink="folHlink"/>
  <p:sldLayoutIdLst>
    <p:sldLayoutId id="2147483934" r:id="rId1"/>
    <p:sldLayoutId id="2147483936" r:id="rId2"/>
    <p:sldLayoutId id="2147483937" r:id="rId3"/>
    <p:sldLayoutId id="2147483950" r:id="rId4"/>
    <p:sldLayoutId id="2147483924" r:id="rId5"/>
    <p:sldLayoutId id="2147483953" r:id="rId6"/>
    <p:sldLayoutId id="2147484062" r:id="rId7"/>
    <p:sldLayoutId id="2147484435" r:id="rId8"/>
  </p:sldLayoutIdLst>
  <p:transition>
    <p:wipe/>
  </p:transition>
  <p:timing>
    <p:tnLst>
      <p:par>
        <p:cTn id="1" dur="indefinite" restart="never" nodeType="tmRoot"/>
      </p:par>
    </p:tnLst>
  </p:timing>
  <p:txStyles>
    <p:titleStyle>
      <a:lvl1pPr algn="l" defTabSz="685891" rtl="0" eaLnBrk="1" latinLnBrk="0" hangingPunct="1">
        <a:lnSpc>
          <a:spcPct val="80000"/>
        </a:lnSpc>
        <a:spcBef>
          <a:spcPct val="0"/>
        </a:spcBef>
        <a:buNone/>
        <a:defRPr lang="en-US" sz="2700" b="0" kern="1200" spc="0" baseline="0" dirty="0">
          <a:solidFill>
            <a:srgbClr val="FFFFFF"/>
          </a:solidFill>
          <a:latin typeface="+mj-lt"/>
          <a:ea typeface="+mj-ea"/>
          <a:cs typeface="+mj-cs"/>
        </a:defRPr>
      </a:lvl1pPr>
    </p:titleStyle>
    <p:bodyStyle>
      <a:lvl1pPr marL="171473" indent="-171473" algn="l" defTabSz="685891" rtl="0" eaLnBrk="1" latinLnBrk="0" hangingPunct="1">
        <a:lnSpc>
          <a:spcPct val="95000"/>
        </a:lnSpc>
        <a:spcBef>
          <a:spcPts val="1080"/>
        </a:spcBef>
        <a:buClr>
          <a:srgbClr val="96CA4B"/>
        </a:buClr>
        <a:buSzPct val="90000"/>
        <a:buFont typeface="Arial" pitchFamily="34" charset="0"/>
        <a:buChar char="•"/>
        <a:tabLst/>
        <a:defRPr lang="en-US" sz="1500" kern="1200" dirty="0" smtClean="0">
          <a:solidFill>
            <a:schemeClr val="bg1"/>
          </a:solidFill>
          <a:latin typeface="+mj-lt"/>
          <a:ea typeface="+mn-ea"/>
          <a:cs typeface="+mn-cs"/>
        </a:defRPr>
      </a:lvl1pPr>
      <a:lvl2pPr marL="304841" indent="0" algn="l" defTabSz="685891" rtl="0" eaLnBrk="1" latinLnBrk="0" hangingPunct="1">
        <a:lnSpc>
          <a:spcPct val="95000"/>
        </a:lnSpc>
        <a:spcBef>
          <a:spcPts val="630"/>
        </a:spcBef>
        <a:buClr>
          <a:schemeClr val="tx2"/>
        </a:buClr>
        <a:buFontTx/>
        <a:buNone/>
        <a:defRPr lang="en-US" sz="1400" kern="1200" dirty="0" smtClean="0">
          <a:solidFill>
            <a:schemeClr val="bg1"/>
          </a:solidFill>
          <a:latin typeface="+mj-lt"/>
          <a:ea typeface="+mn-ea"/>
          <a:cs typeface="+mn-cs"/>
        </a:defRPr>
      </a:lvl2pPr>
      <a:lvl3pPr marL="428682" indent="-1191" algn="l" defTabSz="685891" rtl="0" eaLnBrk="1" latinLnBrk="0" hangingPunct="1">
        <a:lnSpc>
          <a:spcPct val="95000"/>
        </a:lnSpc>
        <a:spcBef>
          <a:spcPts val="630"/>
        </a:spcBef>
        <a:buFont typeface="Arial" pitchFamily="34" charset="0"/>
        <a:buNone/>
        <a:defRPr lang="en-US" sz="1200" kern="1200" dirty="0" smtClean="0">
          <a:solidFill>
            <a:schemeClr val="bg1"/>
          </a:solidFill>
          <a:latin typeface="+mj-lt"/>
          <a:ea typeface="+mn-ea"/>
          <a:cs typeface="+mn-cs"/>
        </a:defRPr>
      </a:lvl3pPr>
      <a:lvl4pPr marL="516800" indent="0" algn="l" defTabSz="685891" rtl="0" eaLnBrk="1" latinLnBrk="0" hangingPunct="1">
        <a:lnSpc>
          <a:spcPct val="95000"/>
        </a:lnSpc>
        <a:spcBef>
          <a:spcPts val="630"/>
        </a:spcBef>
        <a:buFont typeface="Arial" pitchFamily="34" charset="0"/>
        <a:buNone/>
        <a:defRPr lang="en-US" sz="1100" kern="1200" dirty="0" smtClean="0">
          <a:solidFill>
            <a:schemeClr val="bg1"/>
          </a:solidFill>
          <a:latin typeface="+mj-lt"/>
          <a:ea typeface="+mn-ea"/>
          <a:cs typeface="+mn-cs"/>
        </a:defRPr>
      </a:lvl4pPr>
      <a:lvl5pPr marL="601346" indent="0" algn="l" defTabSz="685891" rtl="0" eaLnBrk="1" latinLnBrk="0" hangingPunct="1">
        <a:lnSpc>
          <a:spcPct val="95000"/>
        </a:lnSpc>
        <a:spcBef>
          <a:spcPts val="630"/>
        </a:spcBef>
        <a:buFont typeface="Arial" pitchFamily="34" charset="0"/>
        <a:buNone/>
        <a:defRPr lang="en-US" sz="1100" kern="1200" dirty="0">
          <a:solidFill>
            <a:schemeClr val="bg1"/>
          </a:solidFill>
          <a:latin typeface="+mj-lt"/>
          <a:ea typeface="+mn-ea"/>
          <a:cs typeface="+mn-cs"/>
        </a:defRPr>
      </a:lvl5pPr>
      <a:lvl6pPr marL="1886201"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47"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93"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39"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57" y="658636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633"/>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52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3603738667"/>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52" y="658635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625"/>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52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3603738667"/>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43" y="658634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611"/>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50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2948075282"/>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 id="2147484307" r:id="rId17"/>
    <p:sldLayoutId id="2147484308" r:id="rId18"/>
    <p:sldLayoutId id="2147484309" r:id="rId19"/>
    <p:sldLayoutId id="2147484310" r:id="rId20"/>
    <p:sldLayoutId id="2147484311" r:id="rId21"/>
    <p:sldLayoutId id="2147484312" r:id="rId22"/>
    <p:sldLayoutId id="2147484313"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33" y="658633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597"/>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49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94661118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 id="2147484335" r:id="rId21"/>
    <p:sldLayoutId id="2147484336" r:id="rId22"/>
    <p:sldLayoutId id="2147484337"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23" y="658631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581"/>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47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3906262243"/>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11" y="658629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563"/>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45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2606494851"/>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097" y="658627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543"/>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43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694049834"/>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083" y="658625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521"/>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41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2430824921"/>
      </p:ext>
    </p:extLst>
  </p:cSld>
  <p:clrMap bg1="lt1" tx1="dk1" bg2="lt2" tx2="dk2" accent1="accent1" accent2="accent2" accent3="accent3" accent4="accent4" accent5="accent5" accent6="accent6" hlink="hlink" folHlink="folHlink"/>
  <p:sldLayoutIdLst>
    <p:sldLayoutId id="2147484411" r:id="rId1"/>
    <p:sldLayoutId id="2147484412" r:id="rId2"/>
    <p:sldLayoutId id="2147484413" r:id="rId3"/>
    <p:sldLayoutId id="2147484414" r:id="rId4"/>
    <p:sldLayoutId id="2147484415" r:id="rId5"/>
    <p:sldLayoutId id="2147484416" r:id="rId6"/>
    <p:sldLayoutId id="2147484417" r:id="rId7"/>
    <p:sldLayoutId id="2147484418" r:id="rId8"/>
    <p:sldLayoutId id="2147484419" r:id="rId9"/>
    <p:sldLayoutId id="2147484420" r:id="rId10"/>
    <p:sldLayoutId id="2147484421" r:id="rId11"/>
    <p:sldLayoutId id="2147484422" r:id="rId12"/>
    <p:sldLayoutId id="2147484423" r:id="rId13"/>
    <p:sldLayoutId id="2147484424" r:id="rId14"/>
    <p:sldLayoutId id="2147484425" r:id="rId15"/>
    <p:sldLayoutId id="2147484426" r:id="rId16"/>
    <p:sldLayoutId id="2147484427" r:id="rId17"/>
    <p:sldLayoutId id="2147484428" r:id="rId18"/>
    <p:sldLayoutId id="2147484429" r:id="rId19"/>
    <p:sldLayoutId id="2147484430" r:id="rId20"/>
    <p:sldLayoutId id="2147484431" r:id="rId21"/>
    <p:sldLayoutId id="2147484432" r:id="rId22"/>
    <p:sldLayoutId id="2147484433"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9" y="1339746"/>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077"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4"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5" cstate="print"/>
          <a:stretch>
            <a:fillRect/>
          </a:stretch>
        </p:blipFill>
        <p:spPr>
          <a:xfrm>
            <a:off x="444384" y="6378339"/>
            <a:ext cx="11300057" cy="162912"/>
          </a:xfrm>
          <a:prstGeom prst="rect">
            <a:avLst/>
          </a:prstGeom>
        </p:spPr>
      </p:pic>
    </p:spTree>
    <p:extLst>
      <p:ext uri="{BB962C8B-B14F-4D97-AF65-F5344CB8AC3E}">
        <p14:creationId xmlns:p14="http://schemas.microsoft.com/office/powerpoint/2010/main" val="760932764"/>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 id="2147484468" r:id="rId31"/>
    <p:sldLayoutId id="2147484470" r:id="rId32"/>
    <p:sldLayoutId id="2147484472" r:id="rId33"/>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860176" y="6534152"/>
            <a:ext cx="2844059" cy="1746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B0045106-ADEF-5340-913B-FFE8288E9A3B}" type="slidenum">
              <a:rPr lang="en-US" smtClean="0">
                <a:solidFill>
                  <a:srgbClr val="00DCC0">
                    <a:tint val="75000"/>
                  </a:srgbClr>
                </a:solidFill>
                <a:latin typeface="Calibri"/>
              </a:rPr>
              <a:pPr defTabSz="457200"/>
              <a:t>‹#›</a:t>
            </a:fld>
            <a:endParaRPr lang="en-US">
              <a:solidFill>
                <a:srgbClr val="00DCC0">
                  <a:tint val="75000"/>
                </a:srgbClr>
              </a:solidFill>
              <a:latin typeface="Calibri"/>
            </a:endParaRPr>
          </a:p>
        </p:txBody>
      </p:sp>
      <p:sp>
        <p:nvSpPr>
          <p:cNvPr id="7" name="Rectangle 4"/>
          <p:cNvSpPr>
            <a:spLocks noChangeArrowheads="1"/>
          </p:cNvSpPr>
          <p:nvPr/>
        </p:nvSpPr>
        <p:spPr bwMode="ltGray">
          <a:xfrm>
            <a:off x="101574" y="6570517"/>
            <a:ext cx="3782617"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124" tIns="41061" rIns="82124" bIns="41061" anchor="b" anchorCtr="1">
            <a:spAutoFit/>
          </a:bodyPr>
          <a:lstStyle/>
          <a:p>
            <a:pPr defTabSz="814388"/>
            <a:r>
              <a:rPr lang="en-US" sz="700" dirty="0">
                <a:solidFill>
                  <a:srgbClr val="7F7F7F"/>
                </a:solidFill>
                <a:latin typeface="CiscoSans"/>
              </a:rPr>
              <a:t>© </a:t>
            </a:r>
            <a:r>
              <a:rPr lang="en-US" sz="700" dirty="0" smtClean="0">
                <a:solidFill>
                  <a:srgbClr val="7F7F7F"/>
                </a:solidFill>
                <a:latin typeface="CiscoSans"/>
              </a:rPr>
              <a:t>2013 </a:t>
            </a:r>
            <a:r>
              <a:rPr lang="en-US" sz="700" dirty="0">
                <a:solidFill>
                  <a:srgbClr val="7F7F7F"/>
                </a:solidFill>
                <a:latin typeface="CiscoSans"/>
              </a:rPr>
              <a:t>Cisco and/or its affiliates. All rights reserved.</a:t>
            </a:r>
          </a:p>
        </p:txBody>
      </p:sp>
      <p:pic>
        <p:nvPicPr>
          <p:cNvPr id="4" name="Picture 3" descr="Tines-stripe.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16333" y="6309303"/>
            <a:ext cx="11187903" cy="224848"/>
          </a:xfrm>
          <a:prstGeom prst="rect">
            <a:avLst/>
          </a:prstGeom>
        </p:spPr>
      </p:pic>
    </p:spTree>
    <p:extLst>
      <p:ext uri="{BB962C8B-B14F-4D97-AF65-F5344CB8AC3E}">
        <p14:creationId xmlns:p14="http://schemas.microsoft.com/office/powerpoint/2010/main" val="3873706024"/>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Lst>
  <p:timing>
    <p:tnLst>
      <p:par>
        <p:cTn id="1" dur="indefinite" restart="never" nodeType="tmRoot"/>
      </p:par>
    </p:tnLst>
  </p:timing>
  <p:txStyles>
    <p:titleStyle>
      <a:lvl1pPr algn="l" defTabSz="457200" rtl="0" eaLnBrk="1" latinLnBrk="0" hangingPunct="1">
        <a:spcBef>
          <a:spcPct val="0"/>
        </a:spcBef>
        <a:buNone/>
        <a:defRPr sz="4200" b="0" i="0" kern="1200" spc="-100">
          <a:gradFill flip="none" rotWithShape="1">
            <a:gsLst>
              <a:gs pos="0">
                <a:srgbClr val="672D90"/>
              </a:gs>
              <a:gs pos="100000">
                <a:srgbClr val="23A6DF"/>
              </a:gs>
              <a:gs pos="50000">
                <a:srgbClr val="23409A"/>
              </a:gs>
            </a:gsLst>
            <a:lin ang="0" scaled="0"/>
            <a:tileRect/>
          </a:gradFill>
          <a:latin typeface="CiscoSans ExtraLight"/>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bg1">
              <a:lumMod val="50000"/>
            </a:schemeClr>
          </a:solidFill>
          <a:latin typeface="CiscoSans ExtraLight"/>
          <a:ea typeface="+mn-ea"/>
          <a:cs typeface="+mn-cs"/>
        </a:defRPr>
      </a:lvl1pPr>
      <a:lvl2pPr marL="742950" indent="-285750" algn="l" defTabSz="457200" rtl="0" eaLnBrk="1" latinLnBrk="0" hangingPunct="1">
        <a:spcBef>
          <a:spcPct val="20000"/>
        </a:spcBef>
        <a:buFont typeface="Arial"/>
        <a:buChar char="–"/>
        <a:defRPr sz="2800" b="0" i="0" kern="1200">
          <a:solidFill>
            <a:schemeClr val="bg1">
              <a:lumMod val="50000"/>
            </a:schemeClr>
          </a:solidFill>
          <a:latin typeface="CiscoSans ExtraLight"/>
          <a:ea typeface="+mn-ea"/>
          <a:cs typeface="+mn-cs"/>
        </a:defRPr>
      </a:lvl2pPr>
      <a:lvl3pPr marL="1143000" indent="-228600" algn="l" defTabSz="457200" rtl="0" eaLnBrk="1" latinLnBrk="0" hangingPunct="1">
        <a:spcBef>
          <a:spcPct val="20000"/>
        </a:spcBef>
        <a:buFont typeface="Arial"/>
        <a:buChar char="•"/>
        <a:defRPr sz="2400" b="0" i="0" kern="1200">
          <a:solidFill>
            <a:schemeClr val="bg1">
              <a:lumMod val="50000"/>
            </a:schemeClr>
          </a:solidFill>
          <a:latin typeface="CiscoSans ExtraLight"/>
          <a:ea typeface="+mn-ea"/>
          <a:cs typeface="+mn-cs"/>
        </a:defRPr>
      </a:lvl3pPr>
      <a:lvl4pPr marL="1600200" indent="-228600" algn="l" defTabSz="457200" rtl="0" eaLnBrk="1" latinLnBrk="0" hangingPunct="1">
        <a:spcBef>
          <a:spcPct val="20000"/>
        </a:spcBef>
        <a:buFont typeface="Arial"/>
        <a:buChar char="–"/>
        <a:defRPr sz="2000" b="0" i="0" kern="1200">
          <a:solidFill>
            <a:schemeClr val="bg1">
              <a:lumMod val="50000"/>
            </a:schemeClr>
          </a:solidFill>
          <a:latin typeface="CiscoSans ExtraLight"/>
          <a:ea typeface="+mn-ea"/>
          <a:cs typeface="+mn-cs"/>
        </a:defRPr>
      </a:lvl4pPr>
      <a:lvl5pPr marL="2057400" indent="-228600" algn="l" defTabSz="457200" rtl="0" eaLnBrk="1" latinLnBrk="0" hangingPunct="1">
        <a:spcBef>
          <a:spcPct val="20000"/>
        </a:spcBef>
        <a:buFont typeface="Arial"/>
        <a:buChar char="»"/>
        <a:defRPr sz="2000" b="0" i="0" kern="1200">
          <a:solidFill>
            <a:schemeClr val="bg1">
              <a:lumMod val="50000"/>
            </a:schemeClr>
          </a:solidFill>
          <a:latin typeface="CiscoSans Extra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85" y="658640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308" y="658467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7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7" cstate="print"/>
          <a:stretch>
            <a:fillRect/>
          </a:stretch>
        </p:blipFill>
        <p:spPr>
          <a:xfrm>
            <a:off x="444384" y="6378339"/>
            <a:ext cx="11300057" cy="162912"/>
          </a:xfrm>
          <a:prstGeom prst="rect">
            <a:avLst/>
          </a:prstGeom>
        </p:spPr>
      </p:pic>
    </p:spTree>
    <p:extLst>
      <p:ext uri="{BB962C8B-B14F-4D97-AF65-F5344CB8AC3E}">
        <p14:creationId xmlns:p14="http://schemas.microsoft.com/office/powerpoint/2010/main" val="201757780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84" y="6586407"/>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307" y="6584673"/>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6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7" cstate="print"/>
          <a:stretch>
            <a:fillRect/>
          </a:stretch>
        </p:blipFill>
        <p:spPr>
          <a:xfrm>
            <a:off x="444384" y="6378339"/>
            <a:ext cx="11300057" cy="162912"/>
          </a:xfrm>
          <a:prstGeom prst="rect">
            <a:avLst/>
          </a:prstGeom>
        </p:spPr>
      </p:pic>
    </p:spTree>
    <p:extLst>
      <p:ext uri="{BB962C8B-B14F-4D97-AF65-F5344CB8AC3E}">
        <p14:creationId xmlns:p14="http://schemas.microsoft.com/office/powerpoint/2010/main" val="201757780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83" y="658640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305" y="658467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6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7" cstate="print"/>
          <a:stretch>
            <a:fillRect/>
          </a:stretch>
        </p:blipFill>
        <p:spPr>
          <a:xfrm>
            <a:off x="444384" y="6378339"/>
            <a:ext cx="11300057" cy="162912"/>
          </a:xfrm>
          <a:prstGeom prst="rect">
            <a:avLst/>
          </a:prstGeom>
        </p:spPr>
      </p:pic>
    </p:spTree>
    <p:extLst>
      <p:ext uri="{BB962C8B-B14F-4D97-AF65-F5344CB8AC3E}">
        <p14:creationId xmlns:p14="http://schemas.microsoft.com/office/powerpoint/2010/main" val="2017577800"/>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59" r:id="rId33"/>
    <p:sldLayoutId id="2147484060" r:id="rId34"/>
    <p:sldLayoutId id="2147484061" r:id="rId35"/>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7" cstate="print"/>
          <a:stretch>
            <a:fillRect/>
          </a:stretch>
        </p:blipFill>
        <p:spPr>
          <a:xfrm>
            <a:off x="444384" y="6378339"/>
            <a:ext cx="11300057" cy="162912"/>
          </a:xfrm>
          <a:prstGeom prst="rect">
            <a:avLst/>
          </a:prstGeom>
        </p:spPr>
      </p:pic>
    </p:spTree>
    <p:extLst>
      <p:ext uri="{BB962C8B-B14F-4D97-AF65-F5344CB8AC3E}">
        <p14:creationId xmlns:p14="http://schemas.microsoft.com/office/powerpoint/2010/main" val="2999112159"/>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8" r:id="rId32"/>
    <p:sldLayoutId id="2147484099" r:id="rId33"/>
    <p:sldLayoutId id="2147484100" r:id="rId34"/>
    <p:sldLayoutId id="2147484101" r:id="rId35"/>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9" cstate="print"/>
          <a:srcRect/>
          <a:stretch>
            <a:fillRect/>
          </a:stretch>
        </p:blipFill>
        <p:spPr>
          <a:xfrm>
            <a:off x="444384" y="6381456"/>
            <a:ext cx="11300057" cy="163808"/>
          </a:xfrm>
          <a:prstGeom prst="rect">
            <a:avLst/>
          </a:prstGeom>
        </p:spPr>
      </p:pic>
      <p:sp>
        <p:nvSpPr>
          <p:cNvPr id="2" name="Title Placeholder 1"/>
          <p:cNvSpPr>
            <a:spLocks noGrp="1"/>
          </p:cNvSpPr>
          <p:nvPr>
            <p:ph type="title"/>
          </p:nvPr>
        </p:nvSpPr>
        <p:spPr>
          <a:xfrm>
            <a:off x="306188" y="432215"/>
            <a:ext cx="11438253" cy="838200"/>
          </a:xfrm>
          <a:prstGeom prst="rect">
            <a:avLst/>
          </a:prstGeom>
        </p:spPr>
        <p:txBody>
          <a:bodyPr vert="horz" lIns="82080" tIns="45613" rIns="82080" bIns="45613"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88" y="1339750"/>
            <a:ext cx="11438253" cy="4965699"/>
          </a:xfrm>
          <a:prstGeom prst="rect">
            <a:avLst/>
          </a:prstGeom>
        </p:spPr>
        <p:txBody>
          <a:bodyPr vert="horz" lIns="91224" tIns="45613" rIns="91224" bIns="45613"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54303" y="6586403"/>
            <a:ext cx="4559499" cy="190643"/>
          </a:xfrm>
          <a:prstGeom prst="rect">
            <a:avLst/>
          </a:prstGeom>
          <a:noFill/>
          <a:ln w="9525">
            <a:noFill/>
            <a:miter lim="800000"/>
            <a:headEnd/>
            <a:tailEnd/>
          </a:ln>
          <a:effectLst/>
        </p:spPr>
        <p:txBody>
          <a:bodyPr wrap="square" lIns="81908" tIns="40953" rIns="81908" bIns="40953" anchor="b" anchorCtr="0">
            <a:spAutoFit/>
          </a:bodyPr>
          <a:lstStyle/>
          <a:p>
            <a:pPr defTabSz="812552" fontAlgn="base">
              <a:spcBef>
                <a:spcPct val="0"/>
              </a:spcBef>
              <a:spcAft>
                <a:spcPct val="0"/>
              </a:spcAft>
            </a:pPr>
            <a:r>
              <a:rPr lang="en-US" sz="700" dirty="0">
                <a:solidFill>
                  <a:srgbClr val="C0C0C0"/>
                </a:solidFill>
              </a:rPr>
              <a:t>© 2010 Cisco and/or its affiliates. All rights reserved.</a:t>
            </a:r>
          </a:p>
        </p:txBody>
      </p:sp>
      <p:sp>
        <p:nvSpPr>
          <p:cNvPr id="11" name="Rectangle 5"/>
          <p:cNvSpPr>
            <a:spLocks noChangeArrowheads="1"/>
          </p:cNvSpPr>
          <p:nvPr/>
        </p:nvSpPr>
        <p:spPr bwMode="ltGray">
          <a:xfrm>
            <a:off x="10546132" y="6584567"/>
            <a:ext cx="885164" cy="190428"/>
          </a:xfrm>
          <a:prstGeom prst="rect">
            <a:avLst/>
          </a:prstGeom>
          <a:noFill/>
          <a:ln w="9525">
            <a:noFill/>
            <a:miter lim="800000"/>
            <a:headEnd/>
            <a:tailEnd/>
          </a:ln>
          <a:effectLst/>
        </p:spPr>
        <p:txBody>
          <a:bodyPr wrap="none" lIns="81908" tIns="40953" rIns="81908" bIns="40953" anchor="b">
            <a:spAutoFit/>
          </a:bodyPr>
          <a:lstStyle/>
          <a:p>
            <a:pPr algn="r" defTabSz="812552" fontAlgn="base">
              <a:spcBef>
                <a:spcPct val="0"/>
              </a:spcBef>
              <a:spcAft>
                <a:spcPct val="0"/>
              </a:spcAft>
            </a:pPr>
            <a:r>
              <a:rPr lang="en-US" sz="700" dirty="0">
                <a:solidFill>
                  <a:srgbClr val="C0C0C0"/>
                </a:solidFill>
              </a:rPr>
              <a:t>Cisco Confidential</a:t>
            </a:r>
          </a:p>
        </p:txBody>
      </p:sp>
      <p:sp>
        <p:nvSpPr>
          <p:cNvPr id="9" name="Rectangle 7"/>
          <p:cNvSpPr>
            <a:spLocks noChangeArrowheads="1"/>
          </p:cNvSpPr>
          <p:nvPr/>
        </p:nvSpPr>
        <p:spPr bwMode="ltGray">
          <a:xfrm>
            <a:off x="11562724" y="6580625"/>
            <a:ext cx="276022" cy="190428"/>
          </a:xfrm>
          <a:prstGeom prst="rect">
            <a:avLst/>
          </a:prstGeom>
          <a:noFill/>
          <a:ln w="9525" algn="ctr">
            <a:noFill/>
            <a:miter lim="800000"/>
            <a:headEnd/>
            <a:tailEnd/>
          </a:ln>
          <a:effectLst/>
        </p:spPr>
        <p:txBody>
          <a:bodyPr wrap="none" lIns="81908" tIns="40953" rIns="81908" bIns="40953" anchor="b">
            <a:spAutoFit/>
          </a:bodyPr>
          <a:lstStyle/>
          <a:p>
            <a:pPr algn="r" defTabSz="812552" fontAlgn="base">
              <a:spcBef>
                <a:spcPct val="0"/>
              </a:spcBef>
              <a:spcAft>
                <a:spcPct val="0"/>
              </a:spcAft>
            </a:pPr>
            <a:fld id="{DFCF27A5-1A5B-48D3-A060-2758FFBB1ADD}" type="slidenum">
              <a:rPr lang="en-US" sz="700">
                <a:solidFill>
                  <a:srgbClr val="C0C0C0"/>
                </a:solidFill>
              </a:rPr>
              <a:pPr algn="r" defTabSz="812552" fontAlgn="base">
                <a:spcBef>
                  <a:spcPct val="0"/>
                </a:spcBef>
                <a:spcAft>
                  <a:spcPct val="0"/>
                </a:spcAft>
              </a:pPr>
              <a:t>‹#›</a:t>
            </a:fld>
            <a:endParaRPr lang="en-US" sz="700" dirty="0">
              <a:solidFill>
                <a:srgbClr val="C0C0C0"/>
              </a:solidFill>
            </a:endParaRPr>
          </a:p>
        </p:txBody>
      </p:sp>
    </p:spTree>
    <p:extLst>
      <p:ext uri="{BB962C8B-B14F-4D97-AF65-F5344CB8AC3E}">
        <p14:creationId xmlns:p14="http://schemas.microsoft.com/office/powerpoint/2010/main" val="2538734009"/>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Lst>
  <p:transition>
    <p:wipe dir="r"/>
  </p:transition>
  <p:timing>
    <p:tnLst>
      <p:par>
        <p:cTn id="1" dur="indefinite" restart="never" nodeType="tmRoot"/>
      </p:par>
    </p:tnLst>
  </p:timing>
  <p:txStyles>
    <p:titleStyle>
      <a:lvl1pPr algn="l" defTabSz="912348"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096" indent="-228096" algn="l" defTabSz="912348"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5536" indent="0" algn="l" defTabSz="912348" rtl="0" eaLnBrk="1" latinLnBrk="0" hangingPunct="1">
        <a:lnSpc>
          <a:spcPct val="95000"/>
        </a:lnSpc>
        <a:spcBef>
          <a:spcPts val="840"/>
        </a:spcBef>
        <a:buClr>
          <a:schemeClr val="tx2"/>
        </a:buClr>
        <a:buFontTx/>
        <a:buNone/>
        <a:defRPr lang="en-US" sz="1900" kern="1200" dirty="0" smtClean="0">
          <a:solidFill>
            <a:schemeClr val="bg1"/>
          </a:solidFill>
          <a:latin typeface="+mj-lt"/>
          <a:ea typeface="+mn-ea"/>
          <a:cs typeface="+mn-cs"/>
        </a:defRPr>
      </a:lvl2pPr>
      <a:lvl3pPr marL="570204" indent="-1588" algn="l" defTabSz="91234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7460" indent="0" algn="l" defTabSz="91234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799888" indent="0" algn="l" defTabSz="91234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8981" indent="-228096" algn="l" defTabSz="9123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5106" indent="-228096" algn="l" defTabSz="9123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1296" indent="-228096" algn="l" defTabSz="9123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7460" indent="-228096" algn="l" defTabSz="91234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348" rtl="0" eaLnBrk="1" latinLnBrk="0" hangingPunct="1">
        <a:defRPr sz="1900" kern="1200">
          <a:solidFill>
            <a:schemeClr val="tx1"/>
          </a:solidFill>
          <a:latin typeface="+mn-lt"/>
          <a:ea typeface="+mn-ea"/>
          <a:cs typeface="+mn-cs"/>
        </a:defRPr>
      </a:lvl1pPr>
      <a:lvl2pPr marL="456121" algn="l" defTabSz="912348" rtl="0" eaLnBrk="1" latinLnBrk="0" hangingPunct="1">
        <a:defRPr sz="1900" kern="1200">
          <a:solidFill>
            <a:schemeClr val="tx1"/>
          </a:solidFill>
          <a:latin typeface="+mn-lt"/>
          <a:ea typeface="+mn-ea"/>
          <a:cs typeface="+mn-cs"/>
        </a:defRPr>
      </a:lvl2pPr>
      <a:lvl3pPr marL="912348" algn="l" defTabSz="912348" rtl="0" eaLnBrk="1" latinLnBrk="0" hangingPunct="1">
        <a:defRPr sz="1900" kern="1200">
          <a:solidFill>
            <a:schemeClr val="tx1"/>
          </a:solidFill>
          <a:latin typeface="+mn-lt"/>
          <a:ea typeface="+mn-ea"/>
          <a:cs typeface="+mn-cs"/>
        </a:defRPr>
      </a:lvl3pPr>
      <a:lvl4pPr marL="1368507" algn="l" defTabSz="912348" rtl="0" eaLnBrk="1" latinLnBrk="0" hangingPunct="1">
        <a:defRPr sz="1900" kern="1200">
          <a:solidFill>
            <a:schemeClr val="tx1"/>
          </a:solidFill>
          <a:latin typeface="+mn-lt"/>
          <a:ea typeface="+mn-ea"/>
          <a:cs typeface="+mn-cs"/>
        </a:defRPr>
      </a:lvl4pPr>
      <a:lvl5pPr marL="1824697" algn="l" defTabSz="912348" rtl="0" eaLnBrk="1" latinLnBrk="0" hangingPunct="1">
        <a:defRPr sz="1900" kern="1200">
          <a:solidFill>
            <a:schemeClr val="tx1"/>
          </a:solidFill>
          <a:latin typeface="+mn-lt"/>
          <a:ea typeface="+mn-ea"/>
          <a:cs typeface="+mn-cs"/>
        </a:defRPr>
      </a:lvl5pPr>
      <a:lvl6pPr marL="2280823" algn="l" defTabSz="912348" rtl="0" eaLnBrk="1" latinLnBrk="0" hangingPunct="1">
        <a:defRPr sz="1900" kern="1200">
          <a:solidFill>
            <a:schemeClr val="tx1"/>
          </a:solidFill>
          <a:latin typeface="+mn-lt"/>
          <a:ea typeface="+mn-ea"/>
          <a:cs typeface="+mn-cs"/>
        </a:defRPr>
      </a:lvl6pPr>
      <a:lvl7pPr marL="2737036" algn="l" defTabSz="912348" rtl="0" eaLnBrk="1" latinLnBrk="0" hangingPunct="1">
        <a:defRPr sz="1900" kern="1200">
          <a:solidFill>
            <a:schemeClr val="tx1"/>
          </a:solidFill>
          <a:latin typeface="+mn-lt"/>
          <a:ea typeface="+mn-ea"/>
          <a:cs typeface="+mn-cs"/>
        </a:defRPr>
      </a:lvl7pPr>
      <a:lvl8pPr marL="3193201" algn="l" defTabSz="912348" rtl="0" eaLnBrk="1" latinLnBrk="0" hangingPunct="1">
        <a:defRPr sz="1900" kern="1200">
          <a:solidFill>
            <a:schemeClr val="tx1"/>
          </a:solidFill>
          <a:latin typeface="+mn-lt"/>
          <a:ea typeface="+mn-ea"/>
          <a:cs typeface="+mn-cs"/>
        </a:defRPr>
      </a:lvl8pPr>
      <a:lvl9pPr marL="3649389" algn="l" defTabSz="912348"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76" y="658639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99" y="6584661"/>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5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a:picLocks noChangeAspect="1"/>
          </p:cNvPicPr>
          <p:nvPr/>
        </p:nvPicPr>
        <p:blipFill>
          <a:blip r:embed="rId40" cstate="print"/>
          <a:srcRect/>
          <a:stretch>
            <a:fillRect/>
          </a:stretch>
        </p:blipFill>
        <p:spPr>
          <a:xfrm>
            <a:off x="471367" y="6378339"/>
            <a:ext cx="11246096" cy="162912"/>
          </a:xfrm>
          <a:prstGeom prst="rect">
            <a:avLst/>
          </a:prstGeom>
        </p:spPr>
      </p:pic>
    </p:spTree>
    <p:extLst>
      <p:ext uri="{BB962C8B-B14F-4D97-AF65-F5344CB8AC3E}">
        <p14:creationId xmlns:p14="http://schemas.microsoft.com/office/powerpoint/2010/main" val="3930770531"/>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7" r:id="rId17"/>
    <p:sldLayoutId id="2147484158" r:id="rId18"/>
    <p:sldLayoutId id="2147484159" r:id="rId19"/>
    <p:sldLayoutId id="2147484160" r:id="rId20"/>
    <p:sldLayoutId id="2147484161" r:id="rId21"/>
    <p:sldLayoutId id="2147484162" r:id="rId22"/>
    <p:sldLayoutId id="2147484163" r:id="rId23"/>
    <p:sldLayoutId id="2147484164" r:id="rId24"/>
    <p:sldLayoutId id="2147484165" r:id="rId25"/>
    <p:sldLayoutId id="2147484166" r:id="rId26"/>
    <p:sldLayoutId id="2147484167" r:id="rId27"/>
    <p:sldLayoutId id="2147484168" r:id="rId28"/>
    <p:sldLayoutId id="2147484169" r:id="rId29"/>
    <p:sldLayoutId id="2147484170" r:id="rId30"/>
    <p:sldLayoutId id="2147484171" r:id="rId31"/>
    <p:sldLayoutId id="2147484172" r:id="rId32"/>
    <p:sldLayoutId id="2147484173" r:id="rId33"/>
    <p:sldLayoutId id="2147484174" r:id="rId34"/>
    <p:sldLayoutId id="2147484175" r:id="rId35"/>
    <p:sldLayoutId id="2147484176" r:id="rId36"/>
    <p:sldLayoutId id="2147484177" r:id="rId37"/>
    <p:sldLayoutId id="2147484178" r:id="rId38"/>
  </p:sldLayoutIdLst>
  <p:transition>
    <p:fade/>
  </p:transition>
  <p:timing>
    <p:tnLst>
      <p:par>
        <p:cTn id="1" dur="indefinite" restart="never" nodeType="tmRoot"/>
      </p:par>
    </p:tnLst>
  </p:timing>
  <p:hf sldNum="0" hdr="0" ftr="0"/>
  <p:txStyles>
    <p:title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75" y="6586393"/>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2011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97" y="6584659"/>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603695" y="6580555"/>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a:picLocks noChangeAspect="1"/>
          </p:cNvPicPr>
          <p:nvPr/>
        </p:nvPicPr>
        <p:blipFill>
          <a:blip r:embed="rId40" cstate="print"/>
          <a:srcRect/>
          <a:stretch>
            <a:fillRect/>
          </a:stretch>
        </p:blipFill>
        <p:spPr>
          <a:xfrm>
            <a:off x="471367" y="6378339"/>
            <a:ext cx="11246096" cy="162912"/>
          </a:xfrm>
          <a:prstGeom prst="rect">
            <a:avLst/>
          </a:prstGeom>
        </p:spPr>
      </p:pic>
    </p:spTree>
    <p:extLst>
      <p:ext uri="{BB962C8B-B14F-4D97-AF65-F5344CB8AC3E}">
        <p14:creationId xmlns:p14="http://schemas.microsoft.com/office/powerpoint/2010/main" val="1809851648"/>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Lst>
  <p:transition>
    <p:fade/>
  </p:transition>
  <p:timing>
    <p:tnLst>
      <p:par>
        <p:cTn id="1" dur="indefinite" restart="never" nodeType="tmRoot"/>
      </p:par>
    </p:tnLst>
  </p:timing>
  <p:hf sldNum="0" hdr="0" ftr="0"/>
  <p:txStyles>
    <p:title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306190" y="1339750"/>
            <a:ext cx="11398952"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335163" y="6586375"/>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2012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838974" y="6584641"/>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a:t>
            </a:r>
            <a:r>
              <a:rPr lang="en-US" sz="600" dirty="0" smtClean="0">
                <a:solidFill>
                  <a:srgbClr val="C0C0C0"/>
                </a:solidFill>
              </a:rPr>
              <a:t>Public</a:t>
            </a:r>
            <a:endParaRPr lang="en-US" sz="600" dirty="0">
              <a:solidFill>
                <a:srgbClr val="C0C0C0"/>
              </a:solidFill>
            </a:endParaRPr>
          </a:p>
        </p:txBody>
      </p:sp>
      <p:sp>
        <p:nvSpPr>
          <p:cNvPr id="9" name="Rectangle 7"/>
          <p:cNvSpPr>
            <a:spLocks noChangeArrowheads="1"/>
          </p:cNvSpPr>
          <p:nvPr/>
        </p:nvSpPr>
        <p:spPr bwMode="ltGray">
          <a:xfrm>
            <a:off x="11603695" y="6580537"/>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8" name="Picture 7" descr="bottom bar.jpg"/>
          <p:cNvPicPr preferRelativeResize="0">
            <a:picLocks noChangeAspect="1"/>
          </p:cNvPicPr>
          <p:nvPr/>
        </p:nvPicPr>
        <p:blipFill>
          <a:blip r:embed="rId25" cstate="print"/>
          <a:srcRect l="140" r="337"/>
          <a:stretch>
            <a:fillRect/>
          </a:stretch>
        </p:blipFill>
        <p:spPr>
          <a:xfrm>
            <a:off x="471367" y="6508971"/>
            <a:ext cx="11246096" cy="82296"/>
          </a:xfrm>
          <a:prstGeom prst="rect">
            <a:avLst/>
          </a:prstGeom>
        </p:spPr>
      </p:pic>
    </p:spTree>
    <p:extLst>
      <p:ext uri="{BB962C8B-B14F-4D97-AF65-F5344CB8AC3E}">
        <p14:creationId xmlns:p14="http://schemas.microsoft.com/office/powerpoint/2010/main" val="2606241013"/>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 id="2147484237" r:id="rId19"/>
    <p:sldLayoutId id="2147484238" r:id="rId20"/>
    <p:sldLayoutId id="2147484239" r:id="rId21"/>
    <p:sldLayoutId id="2147484240" r:id="rId22"/>
    <p:sldLayoutId id="2147484241" r:id="rId23"/>
  </p:sldLayoutIdLst>
  <p:transition>
    <p:fade/>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000" b="0" kern="1200" spc="0" baseline="0" dirty="0">
          <a:gradFill>
            <a:gsLst>
              <a:gs pos="0">
                <a:srgbClr val="00B2F0"/>
              </a:gs>
              <a:gs pos="44000">
                <a:srgbClr val="40FFFE"/>
              </a:gs>
              <a:gs pos="100000">
                <a:srgbClr val="96CA4B"/>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rgbClr val="96CA4B"/>
        </a:buClr>
        <a:buSzPct val="90000"/>
        <a:buFont typeface="Arial" pitchFamily="34" charset="0"/>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chemeClr val="bg1"/>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eg"/><Relationship Id="rId1" Type="http://schemas.openxmlformats.org/officeDocument/2006/relationships/slideLayout" Target="../slideLayouts/slideLayout2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3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3.jpg"/><Relationship Id="rId7"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09.xml"/><Relationship Id="rId4" Type="http://schemas.openxmlformats.org/officeDocument/2006/relationships/hyperlink" Target="https://communities.cisco.com/community/general/universityconnec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07.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33.xml"/><Relationship Id="rId5" Type="http://schemas.openxmlformats.org/officeDocument/2006/relationships/image" Target="../media/image46.jpeg"/><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3.jpeg"/><Relationship Id="rId1" Type="http://schemas.openxmlformats.org/officeDocument/2006/relationships/slideLayout" Target="../slideLayouts/slideLayout233.xml"/><Relationship Id="rId5" Type="http://schemas.openxmlformats.org/officeDocument/2006/relationships/image" Target="../media/image49.jpeg"/><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795" y="3692023"/>
            <a:ext cx="7781386" cy="1850787"/>
          </a:xfrm>
        </p:spPr>
        <p:txBody>
          <a:bodyPr/>
          <a:lstStyle/>
          <a:p>
            <a:pPr>
              <a:spcBef>
                <a:spcPts val="0"/>
              </a:spcBef>
              <a:spcAft>
                <a:spcPts val="1800"/>
              </a:spcAft>
            </a:pPr>
            <a:r>
              <a:rPr lang="en-US" sz="6600" dirty="0" smtClean="0"/>
              <a:t>Cisco IT </a:t>
            </a:r>
            <a:br>
              <a:rPr lang="en-US" sz="6600" dirty="0" smtClean="0"/>
            </a:br>
            <a:r>
              <a:rPr lang="en-US" sz="3200" i="1" dirty="0" smtClean="0"/>
              <a:t>TOMORROW</a:t>
            </a:r>
            <a:r>
              <a:rPr lang="en-US" sz="3200" dirty="0" smtClean="0"/>
              <a:t> Starts Here </a:t>
            </a:r>
            <a:endParaRPr 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1681354"/>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441" y="99706"/>
            <a:ext cx="10983144" cy="838200"/>
          </a:xfrm>
        </p:spPr>
        <p:txBody>
          <a:bodyPr/>
          <a:lstStyle/>
          <a:p>
            <a:r>
              <a:rPr lang="en-US" sz="3200" dirty="0" smtClean="0">
                <a:solidFill>
                  <a:schemeClr val="bg1"/>
                </a:solidFill>
              </a:rPr>
              <a:t>Meet The </a:t>
            </a:r>
            <a:r>
              <a:rPr lang="en-US" sz="3200" dirty="0">
                <a:solidFill>
                  <a:schemeClr val="bg1"/>
                </a:solidFill>
              </a:rPr>
              <a:t>P</a:t>
            </a:r>
            <a:r>
              <a:rPr lang="en-US" sz="3200" dirty="0" smtClean="0">
                <a:solidFill>
                  <a:schemeClr val="bg1"/>
                </a:solidFill>
              </a:rPr>
              <a:t>eople of Cisco IT: IT Engineer</a:t>
            </a:r>
            <a:endParaRPr lang="en-US" sz="3200" dirty="0">
              <a:solidFill>
                <a:schemeClr val="bg1"/>
              </a:solidFill>
            </a:endParaRPr>
          </a:p>
        </p:txBody>
      </p:sp>
      <p:sp>
        <p:nvSpPr>
          <p:cNvPr id="3" name="TextBox 2"/>
          <p:cNvSpPr txBox="1"/>
          <p:nvPr/>
        </p:nvSpPr>
        <p:spPr>
          <a:xfrm>
            <a:off x="356262" y="6257951"/>
            <a:ext cx="11507189" cy="307777"/>
          </a:xfrm>
          <a:prstGeom prst="rect">
            <a:avLst/>
          </a:prstGeom>
          <a:solidFill>
            <a:srgbClr val="000000"/>
          </a:solidFill>
        </p:spPr>
        <p:txBody>
          <a:bodyPr wrap="square" rtlCol="0">
            <a:spAutoFit/>
          </a:bodyPr>
          <a:lstStyle/>
          <a:p>
            <a:endParaRPr lang="en-US" dirty="0"/>
          </a:p>
        </p:txBody>
      </p:sp>
      <p:sp>
        <p:nvSpPr>
          <p:cNvPr id="4" name="TextBox 3"/>
          <p:cNvSpPr txBox="1"/>
          <p:nvPr/>
        </p:nvSpPr>
        <p:spPr>
          <a:xfrm>
            <a:off x="153345" y="2985038"/>
            <a:ext cx="2821865" cy="3323987"/>
          </a:xfrm>
          <a:prstGeom prst="rect">
            <a:avLst/>
          </a:prstGeom>
          <a:noFill/>
        </p:spPr>
        <p:txBody>
          <a:bodyPr wrap="square" rtlCol="0">
            <a:spAutoFit/>
          </a:bodyPr>
          <a:lstStyle/>
          <a:p>
            <a:r>
              <a:rPr lang="en-US" b="1" dirty="0">
                <a:solidFill>
                  <a:schemeClr val="bg1"/>
                </a:solidFill>
              </a:rPr>
              <a:t>Name</a:t>
            </a:r>
            <a:r>
              <a:rPr lang="en-US" dirty="0">
                <a:solidFill>
                  <a:schemeClr val="bg1"/>
                </a:solidFill>
              </a:rPr>
              <a:t>: Liz Kiewiet </a:t>
            </a:r>
            <a:endParaRPr lang="en-US" dirty="0" smtClean="0">
              <a:solidFill>
                <a:schemeClr val="bg1"/>
              </a:solidFill>
            </a:endParaRPr>
          </a:p>
          <a:p>
            <a:endParaRPr lang="en-US" dirty="0">
              <a:solidFill>
                <a:schemeClr val="bg1"/>
              </a:solidFill>
            </a:endParaRPr>
          </a:p>
          <a:p>
            <a:r>
              <a:rPr lang="en-US" b="1" dirty="0">
                <a:solidFill>
                  <a:schemeClr val="bg1"/>
                </a:solidFill>
              </a:rPr>
              <a:t>IT Organization</a:t>
            </a:r>
            <a:r>
              <a:rPr lang="en-US" dirty="0">
                <a:solidFill>
                  <a:schemeClr val="bg1"/>
                </a:solidFill>
              </a:rPr>
              <a:t>: Network and Data Center </a:t>
            </a:r>
            <a:r>
              <a:rPr lang="en-US" dirty="0" smtClean="0">
                <a:solidFill>
                  <a:schemeClr val="bg1"/>
                </a:solidFill>
              </a:rPr>
              <a:t>Services</a:t>
            </a:r>
          </a:p>
          <a:p>
            <a:endParaRPr lang="en-US" dirty="0">
              <a:solidFill>
                <a:schemeClr val="bg1"/>
              </a:solidFill>
            </a:endParaRPr>
          </a:p>
          <a:p>
            <a:r>
              <a:rPr lang="en-US" b="1" dirty="0">
                <a:solidFill>
                  <a:schemeClr val="bg1"/>
                </a:solidFill>
              </a:rPr>
              <a:t>Office Location</a:t>
            </a:r>
            <a:r>
              <a:rPr lang="en-US" dirty="0">
                <a:solidFill>
                  <a:schemeClr val="bg1"/>
                </a:solidFill>
              </a:rPr>
              <a:t>: Raleigh,  North </a:t>
            </a:r>
            <a:r>
              <a:rPr lang="en-US" dirty="0" smtClean="0">
                <a:solidFill>
                  <a:schemeClr val="bg1"/>
                </a:solidFill>
              </a:rPr>
              <a:t>Carolina</a:t>
            </a:r>
          </a:p>
          <a:p>
            <a:endParaRPr lang="en-US" dirty="0">
              <a:solidFill>
                <a:schemeClr val="bg1"/>
              </a:solidFill>
            </a:endParaRPr>
          </a:p>
          <a:p>
            <a:r>
              <a:rPr lang="en-US" b="1" dirty="0">
                <a:solidFill>
                  <a:schemeClr val="bg1"/>
                </a:solidFill>
              </a:rPr>
              <a:t>Education</a:t>
            </a:r>
            <a:r>
              <a:rPr lang="en-US" dirty="0">
                <a:solidFill>
                  <a:schemeClr val="bg1"/>
                </a:solidFill>
              </a:rPr>
              <a:t>: BS Applied Networking and Systems Administration </a:t>
            </a:r>
            <a:endParaRPr lang="en-US" dirty="0" smtClean="0">
              <a:solidFill>
                <a:schemeClr val="bg1"/>
              </a:solidFill>
            </a:endParaRPr>
          </a:p>
          <a:p>
            <a:endParaRPr lang="en-US" dirty="0">
              <a:solidFill>
                <a:schemeClr val="bg1"/>
              </a:solidFill>
            </a:endParaRPr>
          </a:p>
          <a:p>
            <a:r>
              <a:rPr lang="en-US" b="1" dirty="0">
                <a:solidFill>
                  <a:schemeClr val="bg1"/>
                </a:solidFill>
              </a:rPr>
              <a:t>University</a:t>
            </a:r>
            <a:r>
              <a:rPr lang="en-US" dirty="0">
                <a:solidFill>
                  <a:schemeClr val="bg1"/>
                </a:solidFill>
              </a:rPr>
              <a:t>: Rochester Institute of  Technology, New York</a:t>
            </a:r>
          </a:p>
          <a:p>
            <a:endParaRPr lang="en-US" b="1" dirty="0"/>
          </a:p>
        </p:txBody>
      </p:sp>
      <p:sp>
        <p:nvSpPr>
          <p:cNvPr id="6" name="TextBox 5"/>
          <p:cNvSpPr txBox="1"/>
          <p:nvPr/>
        </p:nvSpPr>
        <p:spPr>
          <a:xfrm>
            <a:off x="3707852" y="1487110"/>
            <a:ext cx="6578221" cy="4616648"/>
          </a:xfrm>
          <a:prstGeom prst="rect">
            <a:avLst/>
          </a:prstGeom>
          <a:noFill/>
          <a:ln>
            <a:solidFill>
              <a:schemeClr val="bg1"/>
            </a:solidFill>
          </a:ln>
        </p:spPr>
        <p:txBody>
          <a:bodyPr wrap="square" rtlCol="0">
            <a:spAutoFit/>
          </a:bodyPr>
          <a:lstStyle/>
          <a:p>
            <a:r>
              <a:rPr lang="en-US" b="1" dirty="0">
                <a:solidFill>
                  <a:schemeClr val="bg1"/>
                </a:solidFill>
              </a:rPr>
              <a:t>Why did you decide to work for Cisco</a:t>
            </a:r>
            <a:r>
              <a:rPr lang="en-US" b="1" dirty="0" smtClean="0">
                <a:solidFill>
                  <a:schemeClr val="bg1"/>
                </a:solidFill>
              </a:rPr>
              <a:t>?</a:t>
            </a:r>
          </a:p>
          <a:p>
            <a:endParaRPr lang="en-US" dirty="0">
              <a:solidFill>
                <a:schemeClr val="bg1"/>
              </a:solidFill>
            </a:endParaRPr>
          </a:p>
          <a:p>
            <a:r>
              <a:rPr lang="en-US" dirty="0">
                <a:solidFill>
                  <a:schemeClr val="bg1"/>
                </a:solidFill>
              </a:rPr>
              <a:t>I became interested in networking thanks to the Cisco Net Academy during High School. So, I have basically worked on Cisco equipment most of my life. Considering that I had a degree in Networking, I wanted to work for the best company in the industry</a:t>
            </a:r>
            <a:r>
              <a:rPr lang="en-US" dirty="0" smtClean="0">
                <a:solidFill>
                  <a:schemeClr val="bg1"/>
                </a:solidFill>
              </a:rPr>
              <a:t>.</a:t>
            </a:r>
          </a:p>
          <a:p>
            <a:endParaRPr lang="en-US" dirty="0">
              <a:solidFill>
                <a:schemeClr val="bg1"/>
              </a:solidFill>
            </a:endParaRPr>
          </a:p>
          <a:p>
            <a:r>
              <a:rPr lang="en-US" b="1" dirty="0">
                <a:solidFill>
                  <a:schemeClr val="bg1"/>
                </a:solidFill>
              </a:rPr>
              <a:t>What do you enjoy most about working at Cisco</a:t>
            </a:r>
            <a:r>
              <a:rPr lang="en-US" b="1" dirty="0" smtClean="0">
                <a:solidFill>
                  <a:schemeClr val="bg1"/>
                </a:solidFill>
              </a:rPr>
              <a:t>?</a:t>
            </a:r>
          </a:p>
          <a:p>
            <a:endParaRPr lang="en-US" dirty="0">
              <a:solidFill>
                <a:schemeClr val="bg1"/>
              </a:solidFill>
            </a:endParaRPr>
          </a:p>
          <a:p>
            <a:r>
              <a:rPr lang="en-US" dirty="0">
                <a:solidFill>
                  <a:schemeClr val="bg1"/>
                </a:solidFill>
              </a:rPr>
              <a:t>I love the fact that despite how  large Cisco is, it’s easy to get to know  people. I know my director and VP on a personal level and I was able to ask John Chambers, our CEO,  a question in our recent All Hands. Also, I love Cisco’s strong commitment to philanthropy and that we are encouraged to take time to </a:t>
            </a:r>
            <a:r>
              <a:rPr lang="en-US" dirty="0" smtClean="0">
                <a:solidFill>
                  <a:schemeClr val="bg1"/>
                </a:solidFill>
              </a:rPr>
              <a:t>volunteer.</a:t>
            </a:r>
          </a:p>
          <a:p>
            <a:endParaRPr lang="en-US" dirty="0">
              <a:solidFill>
                <a:schemeClr val="bg1"/>
              </a:solidFill>
            </a:endParaRPr>
          </a:p>
          <a:p>
            <a:r>
              <a:rPr lang="en-US" b="1" dirty="0">
                <a:solidFill>
                  <a:schemeClr val="bg1"/>
                </a:solidFill>
              </a:rPr>
              <a:t>What is the most interesting aspect of your job</a:t>
            </a:r>
            <a:r>
              <a:rPr lang="en-US" b="1" dirty="0" smtClean="0">
                <a:solidFill>
                  <a:schemeClr val="bg1"/>
                </a:solidFill>
              </a:rPr>
              <a:t>?</a:t>
            </a:r>
          </a:p>
          <a:p>
            <a:endParaRPr lang="en-US" dirty="0">
              <a:solidFill>
                <a:schemeClr val="bg1"/>
              </a:solidFill>
            </a:endParaRPr>
          </a:p>
          <a:p>
            <a:r>
              <a:rPr lang="en-US" dirty="0">
                <a:solidFill>
                  <a:schemeClr val="bg1"/>
                </a:solidFill>
              </a:rPr>
              <a:t>The role of IT is to keep Cisco running. However, IT is also a springboard to test our new  products  so that we can demonstrate their deployment and business value to customers. I’m constantly involved with cutting edge technology through our network. </a:t>
            </a:r>
          </a:p>
        </p:txBody>
      </p:sp>
      <p:pic>
        <p:nvPicPr>
          <p:cNvPr id="11" name="Picture 10" descr="directory photo of Liz Kiewiet if avalable"/>
          <p:cNvPicPr/>
          <p:nvPr/>
        </p:nvPicPr>
        <p:blipFill>
          <a:blip r:embed="rId2">
            <a:extLst>
              <a:ext uri="{28A0092B-C50C-407E-A947-70E740481C1C}">
                <a14:useLocalDpi xmlns:a14="http://schemas.microsoft.com/office/drawing/2010/main" val="0"/>
              </a:ext>
            </a:extLst>
          </a:blip>
          <a:srcRect/>
          <a:stretch>
            <a:fillRect/>
          </a:stretch>
        </p:blipFill>
        <p:spPr bwMode="auto">
          <a:xfrm>
            <a:off x="536903" y="1282390"/>
            <a:ext cx="1399032" cy="1417320"/>
          </a:xfrm>
          <a:prstGeom prst="roundRect">
            <a:avLst/>
          </a:prstGeom>
          <a:noFill/>
          <a:ln>
            <a:noFill/>
          </a:ln>
        </p:spPr>
      </p:pic>
      <p:pic>
        <p:nvPicPr>
          <p:cNvPr id="12" name="Picture 11" descr="bars.png"/>
          <p:cNvPicPr>
            <a:picLocks noChangeAspect="1"/>
          </p:cNvPicPr>
          <p:nvPr/>
        </p:nvPicPr>
        <p:blipFill>
          <a:blip r:embed="rId3" cstate="email"/>
          <a:srcRect/>
          <a:stretch>
            <a:fillRect/>
          </a:stretch>
        </p:blipFill>
        <p:spPr>
          <a:xfrm rot="10800000">
            <a:off x="0" y="709531"/>
            <a:ext cx="12188825" cy="5702300"/>
          </a:xfrm>
          <a:prstGeom prst="rect">
            <a:avLst/>
          </a:prstGeom>
          <a:noFill/>
          <a:ln>
            <a:noFill/>
          </a:ln>
        </p:spPr>
      </p:pic>
    </p:spTree>
    <p:extLst>
      <p:ext uri="{BB962C8B-B14F-4D97-AF65-F5344CB8AC3E}">
        <p14:creationId xmlns:p14="http://schemas.microsoft.com/office/powerpoint/2010/main" val="42552708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12" y="6528934"/>
            <a:ext cx="11725720" cy="307777"/>
          </a:xfrm>
          <a:prstGeom prst="rect">
            <a:avLst/>
          </a:prstGeom>
          <a:solidFill>
            <a:srgbClr val="000000"/>
          </a:solidFill>
        </p:spPr>
        <p:txBody>
          <a:bodyPr wrap="square" rtlCol="0">
            <a:spAutoFit/>
          </a:bodyPr>
          <a:lstStyle/>
          <a:p>
            <a:endParaRPr lang="en-US" dirty="0"/>
          </a:p>
        </p:txBody>
      </p:sp>
      <p:sp>
        <p:nvSpPr>
          <p:cNvPr id="314" name="Rectangle 4"/>
          <p:cNvSpPr>
            <a:spLocks noChangeArrowheads="1"/>
          </p:cNvSpPr>
          <p:nvPr/>
        </p:nvSpPr>
        <p:spPr bwMode="auto">
          <a:xfrm>
            <a:off x="928719"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16" name="Text Box 70"/>
          <p:cNvSpPr txBox="1">
            <a:spLocks noChangeArrowheads="1"/>
          </p:cNvSpPr>
          <p:nvPr/>
        </p:nvSpPr>
        <p:spPr bwMode="auto">
          <a:xfrm>
            <a:off x="928615" y="6398383"/>
            <a:ext cx="1300539" cy="182448"/>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100" b="1" kern="1200" dirty="0">
                <a:solidFill>
                  <a:schemeClr val="bg1"/>
                </a:solidFill>
                <a:latin typeface="Arial" charset="0"/>
                <a:ea typeface="+mn-ea"/>
                <a:cs typeface="Arial" charset="0"/>
              </a:rPr>
              <a:t>Growth</a:t>
            </a:r>
          </a:p>
        </p:txBody>
      </p:sp>
      <p:sp>
        <p:nvSpPr>
          <p:cNvPr id="318" name="Rectangle 4"/>
          <p:cNvSpPr>
            <a:spLocks noChangeArrowheads="1"/>
          </p:cNvSpPr>
          <p:nvPr/>
        </p:nvSpPr>
        <p:spPr bwMode="auto">
          <a:xfrm>
            <a:off x="2252415"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20" name="Text Box 70"/>
          <p:cNvSpPr txBox="1">
            <a:spLocks noChangeArrowheads="1"/>
          </p:cNvSpPr>
          <p:nvPr/>
        </p:nvSpPr>
        <p:spPr bwMode="auto">
          <a:xfrm>
            <a:off x="2363080" y="6398538"/>
            <a:ext cx="1074633"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Experience</a:t>
            </a:r>
          </a:p>
        </p:txBody>
      </p:sp>
      <p:sp>
        <p:nvSpPr>
          <p:cNvPr id="322" name="Rectangle 4"/>
          <p:cNvSpPr>
            <a:spLocks noChangeArrowheads="1"/>
          </p:cNvSpPr>
          <p:nvPr/>
        </p:nvSpPr>
        <p:spPr bwMode="auto">
          <a:xfrm>
            <a:off x="3576112"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24" name="Text Box 70"/>
          <p:cNvSpPr txBox="1">
            <a:spLocks noChangeArrowheads="1"/>
          </p:cNvSpPr>
          <p:nvPr/>
        </p:nvSpPr>
        <p:spPr bwMode="auto">
          <a:xfrm>
            <a:off x="3626132" y="6395739"/>
            <a:ext cx="1191144" cy="205312"/>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Productivity</a:t>
            </a:r>
          </a:p>
        </p:txBody>
      </p:sp>
      <p:sp>
        <p:nvSpPr>
          <p:cNvPr id="326" name="Rectangle 4"/>
          <p:cNvSpPr>
            <a:spLocks noChangeArrowheads="1"/>
          </p:cNvSpPr>
          <p:nvPr/>
        </p:nvSpPr>
        <p:spPr bwMode="auto">
          <a:xfrm>
            <a:off x="4899808"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28" name="Text Box 70"/>
          <p:cNvSpPr txBox="1">
            <a:spLocks noChangeArrowheads="1"/>
          </p:cNvSpPr>
          <p:nvPr/>
        </p:nvSpPr>
        <p:spPr bwMode="auto">
          <a:xfrm>
            <a:off x="4871971" y="6390759"/>
            <a:ext cx="1316713" cy="190072"/>
          </a:xfrm>
          <a:prstGeom prst="rect">
            <a:avLst/>
          </a:prstGeom>
          <a:noFill/>
          <a:ln w="9525" algn="ctr">
            <a:noFill/>
            <a:miter lim="800000"/>
            <a:headEnd/>
            <a:tailEnd/>
          </a:ln>
        </p:spPr>
        <p:txBody>
          <a:bodyPr lIns="0" tIns="0" rIns="0" bIns="0" anchor="ctr"/>
          <a:lstStyle/>
          <a:p>
            <a:pPr algn="ctr" rtl="0" eaLnBrk="0" fontAlgn="base" hangingPunct="0">
              <a:spcBef>
                <a:spcPct val="0"/>
              </a:spcBef>
              <a:spcAft>
                <a:spcPct val="0"/>
              </a:spcAft>
              <a:defRPr/>
            </a:pPr>
            <a:r>
              <a:rPr lang="en-US" sz="1000" b="1" kern="1200" dirty="0">
                <a:solidFill>
                  <a:schemeClr val="bg1"/>
                </a:solidFill>
                <a:latin typeface="Arial" charset="0"/>
                <a:ea typeface="+mn-ea"/>
                <a:cs typeface="Arial" charset="0"/>
              </a:rPr>
              <a:t>Time to </a:t>
            </a:r>
            <a:br>
              <a:rPr lang="en-US" sz="1000" b="1" kern="1200" dirty="0">
                <a:solidFill>
                  <a:schemeClr val="bg1"/>
                </a:solidFill>
                <a:latin typeface="Arial" charset="0"/>
                <a:ea typeface="+mn-ea"/>
                <a:cs typeface="Arial" charset="0"/>
              </a:rPr>
            </a:br>
            <a:r>
              <a:rPr lang="en-US" sz="1000" b="1" kern="1200" dirty="0">
                <a:solidFill>
                  <a:schemeClr val="bg1"/>
                </a:solidFill>
                <a:latin typeface="Arial" charset="0"/>
                <a:ea typeface="+mn-ea"/>
                <a:cs typeface="Arial" charset="0"/>
              </a:rPr>
              <a:t>Capability</a:t>
            </a:r>
          </a:p>
        </p:txBody>
      </p:sp>
      <p:sp>
        <p:nvSpPr>
          <p:cNvPr id="344" name="Rectangle 4"/>
          <p:cNvSpPr>
            <a:spLocks noChangeArrowheads="1"/>
          </p:cNvSpPr>
          <p:nvPr/>
        </p:nvSpPr>
        <p:spPr bwMode="auto">
          <a:xfrm>
            <a:off x="6223505"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46" name="Text Box 70"/>
          <p:cNvSpPr txBox="1">
            <a:spLocks noChangeArrowheads="1"/>
          </p:cNvSpPr>
          <p:nvPr/>
        </p:nvSpPr>
        <p:spPr bwMode="auto">
          <a:xfrm>
            <a:off x="6317766" y="6398538"/>
            <a:ext cx="1074633"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Replication</a:t>
            </a:r>
          </a:p>
        </p:txBody>
      </p:sp>
      <p:sp>
        <p:nvSpPr>
          <p:cNvPr id="341" name="Rectangle 4"/>
          <p:cNvSpPr>
            <a:spLocks noChangeArrowheads="1"/>
          </p:cNvSpPr>
          <p:nvPr/>
        </p:nvSpPr>
        <p:spPr bwMode="auto">
          <a:xfrm>
            <a:off x="7547201"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43" name="Text Box 70"/>
          <p:cNvSpPr txBox="1">
            <a:spLocks noChangeArrowheads="1"/>
          </p:cNvSpPr>
          <p:nvPr/>
        </p:nvSpPr>
        <p:spPr bwMode="auto">
          <a:xfrm>
            <a:off x="7634476" y="6398538"/>
            <a:ext cx="1074633"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Flexibility</a:t>
            </a:r>
          </a:p>
        </p:txBody>
      </p:sp>
      <p:sp>
        <p:nvSpPr>
          <p:cNvPr id="338" name="Rectangle 4"/>
          <p:cNvSpPr>
            <a:spLocks noChangeArrowheads="1"/>
          </p:cNvSpPr>
          <p:nvPr/>
        </p:nvSpPr>
        <p:spPr bwMode="auto">
          <a:xfrm>
            <a:off x="8870898"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40" name="Text Box 70"/>
          <p:cNvSpPr txBox="1">
            <a:spLocks noChangeArrowheads="1"/>
          </p:cNvSpPr>
          <p:nvPr/>
        </p:nvSpPr>
        <p:spPr bwMode="auto">
          <a:xfrm>
            <a:off x="8963906" y="6398538"/>
            <a:ext cx="1074633"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Scale</a:t>
            </a:r>
          </a:p>
        </p:txBody>
      </p:sp>
      <p:sp>
        <p:nvSpPr>
          <p:cNvPr id="335" name="Rectangle 4"/>
          <p:cNvSpPr>
            <a:spLocks noChangeArrowheads="1"/>
          </p:cNvSpPr>
          <p:nvPr/>
        </p:nvSpPr>
        <p:spPr bwMode="auto">
          <a:xfrm>
            <a:off x="10194590" y="6333738"/>
            <a:ext cx="1287533" cy="329625"/>
          </a:xfrm>
          <a:prstGeom prst="rect">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337" name="Text Box 70"/>
          <p:cNvSpPr txBox="1">
            <a:spLocks noChangeArrowheads="1"/>
          </p:cNvSpPr>
          <p:nvPr/>
        </p:nvSpPr>
        <p:spPr bwMode="auto">
          <a:xfrm>
            <a:off x="10288641" y="6398538"/>
            <a:ext cx="1074633"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100" b="1" kern="1200" dirty="0">
                <a:solidFill>
                  <a:schemeClr val="bg1"/>
                </a:solidFill>
                <a:latin typeface="Arial" charset="0"/>
                <a:ea typeface="+mn-ea"/>
                <a:cs typeface="Arial" charset="0"/>
              </a:rPr>
              <a:t>Speed</a:t>
            </a:r>
          </a:p>
        </p:txBody>
      </p:sp>
      <p:grpSp>
        <p:nvGrpSpPr>
          <p:cNvPr id="7" name="Group 134"/>
          <p:cNvGrpSpPr/>
          <p:nvPr/>
        </p:nvGrpSpPr>
        <p:grpSpPr>
          <a:xfrm>
            <a:off x="941313" y="2763175"/>
            <a:ext cx="3496063" cy="329625"/>
            <a:chOff x="939529" y="3137475"/>
            <a:chExt cx="3137171" cy="329625"/>
          </a:xfrm>
        </p:grpSpPr>
        <p:sp>
          <p:nvSpPr>
            <p:cNvPr id="125"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28"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Virtualization</a:t>
              </a:r>
            </a:p>
          </p:txBody>
        </p:sp>
      </p:grpSp>
      <p:grpSp>
        <p:nvGrpSpPr>
          <p:cNvPr id="8" name="Group 135"/>
          <p:cNvGrpSpPr/>
          <p:nvPr/>
        </p:nvGrpSpPr>
        <p:grpSpPr>
          <a:xfrm>
            <a:off x="924032" y="3103655"/>
            <a:ext cx="3513451" cy="329625"/>
            <a:chOff x="923925" y="3137475"/>
            <a:chExt cx="3152775" cy="329625"/>
          </a:xfrm>
        </p:grpSpPr>
        <p:sp>
          <p:nvSpPr>
            <p:cNvPr id="137"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39" name="Text Box 70"/>
            <p:cNvSpPr txBox="1">
              <a:spLocks noChangeArrowheads="1"/>
            </p:cNvSpPr>
            <p:nvPr/>
          </p:nvSpPr>
          <p:spPr bwMode="auto">
            <a:xfrm>
              <a:off x="923925" y="3205451"/>
              <a:ext cx="3133725" cy="175924"/>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Communication and Collaboration</a:t>
              </a:r>
            </a:p>
          </p:txBody>
        </p:sp>
      </p:grpSp>
      <p:grpSp>
        <p:nvGrpSpPr>
          <p:cNvPr id="9" name="Group 139"/>
          <p:cNvGrpSpPr/>
          <p:nvPr/>
        </p:nvGrpSpPr>
        <p:grpSpPr>
          <a:xfrm>
            <a:off x="924032" y="3443986"/>
            <a:ext cx="3513451" cy="329625"/>
            <a:chOff x="923925" y="3137475"/>
            <a:chExt cx="3152775" cy="329625"/>
          </a:xfrm>
        </p:grpSpPr>
        <p:sp>
          <p:nvSpPr>
            <p:cNvPr id="141"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43" name="Text Box 70"/>
            <p:cNvSpPr txBox="1">
              <a:spLocks noChangeArrowheads="1"/>
            </p:cNvSpPr>
            <p:nvPr/>
          </p:nvSpPr>
          <p:spPr bwMode="auto">
            <a:xfrm>
              <a:off x="923925" y="3205451"/>
              <a:ext cx="3133725" cy="175924"/>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Borderless Networks</a:t>
              </a:r>
            </a:p>
          </p:txBody>
        </p:sp>
      </p:grpSp>
      <p:grpSp>
        <p:nvGrpSpPr>
          <p:cNvPr id="10" name="Group 143"/>
          <p:cNvGrpSpPr/>
          <p:nvPr/>
        </p:nvGrpSpPr>
        <p:grpSpPr>
          <a:xfrm>
            <a:off x="4462464" y="2763175"/>
            <a:ext cx="3496063" cy="329625"/>
            <a:chOff x="939529" y="3137475"/>
            <a:chExt cx="3137171" cy="329625"/>
          </a:xfrm>
        </p:grpSpPr>
        <p:sp>
          <p:nvSpPr>
            <p:cNvPr id="145"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47"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Decision Making Advantage</a:t>
              </a:r>
            </a:p>
          </p:txBody>
        </p:sp>
      </p:grpSp>
      <p:grpSp>
        <p:nvGrpSpPr>
          <p:cNvPr id="11" name="Group 147"/>
          <p:cNvGrpSpPr/>
          <p:nvPr/>
        </p:nvGrpSpPr>
        <p:grpSpPr>
          <a:xfrm>
            <a:off x="4445183" y="3103655"/>
            <a:ext cx="3513451" cy="329625"/>
            <a:chOff x="923925" y="3137475"/>
            <a:chExt cx="3152775" cy="329625"/>
          </a:xfrm>
        </p:grpSpPr>
        <p:sp>
          <p:nvSpPr>
            <p:cNvPr id="149"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51" name="Text Box 70"/>
            <p:cNvSpPr txBox="1">
              <a:spLocks noChangeArrowheads="1"/>
            </p:cNvSpPr>
            <p:nvPr/>
          </p:nvSpPr>
          <p:spPr bwMode="auto">
            <a:xfrm>
              <a:off x="923925" y="3205451"/>
              <a:ext cx="3133725" cy="175924"/>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Business Model Enablement </a:t>
              </a:r>
            </a:p>
          </p:txBody>
        </p:sp>
      </p:grpSp>
      <p:grpSp>
        <p:nvGrpSpPr>
          <p:cNvPr id="12" name="Group 151"/>
          <p:cNvGrpSpPr/>
          <p:nvPr/>
        </p:nvGrpSpPr>
        <p:grpSpPr>
          <a:xfrm>
            <a:off x="7984737" y="2763175"/>
            <a:ext cx="3496063" cy="329625"/>
            <a:chOff x="939529" y="3137475"/>
            <a:chExt cx="3137171" cy="329625"/>
          </a:xfrm>
        </p:grpSpPr>
        <p:sp>
          <p:nvSpPr>
            <p:cNvPr id="153"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55"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Globalisation</a:t>
              </a:r>
            </a:p>
          </p:txBody>
        </p:sp>
      </p:grpSp>
      <p:grpSp>
        <p:nvGrpSpPr>
          <p:cNvPr id="13" name="Group 155"/>
          <p:cNvGrpSpPr/>
          <p:nvPr/>
        </p:nvGrpSpPr>
        <p:grpSpPr>
          <a:xfrm>
            <a:off x="7967456" y="3103655"/>
            <a:ext cx="3513451" cy="329625"/>
            <a:chOff x="923925" y="3137475"/>
            <a:chExt cx="3152775" cy="329625"/>
          </a:xfrm>
        </p:grpSpPr>
        <p:sp>
          <p:nvSpPr>
            <p:cNvPr id="157" name="Rectangle 4"/>
            <p:cNvSpPr>
              <a:spLocks noChangeArrowheads="1"/>
            </p:cNvSpPr>
            <p:nvPr/>
          </p:nvSpPr>
          <p:spPr bwMode="auto">
            <a:xfrm>
              <a:off x="939529" y="3137475"/>
              <a:ext cx="3137171" cy="329625"/>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159" name="Text Box 70"/>
            <p:cNvSpPr txBox="1">
              <a:spLocks noChangeArrowheads="1"/>
            </p:cNvSpPr>
            <p:nvPr/>
          </p:nvSpPr>
          <p:spPr bwMode="auto">
            <a:xfrm>
              <a:off x="923925" y="3205451"/>
              <a:ext cx="3133725" cy="175924"/>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Leadership</a:t>
              </a:r>
            </a:p>
          </p:txBody>
        </p:sp>
      </p:grpSp>
      <p:grpSp>
        <p:nvGrpSpPr>
          <p:cNvPr id="67" name="Group 229"/>
          <p:cNvGrpSpPr/>
          <p:nvPr/>
        </p:nvGrpSpPr>
        <p:grpSpPr>
          <a:xfrm>
            <a:off x="4476696" y="4457674"/>
            <a:ext cx="3461102" cy="264918"/>
            <a:chOff x="939529" y="3137475"/>
            <a:chExt cx="3137171" cy="329625"/>
          </a:xfrm>
        </p:grpSpPr>
        <p:sp>
          <p:nvSpPr>
            <p:cNvPr id="231"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33" name="Text Box 70"/>
            <p:cNvSpPr txBox="1">
              <a:spLocks noChangeArrowheads="1"/>
            </p:cNvSpPr>
            <p:nvPr/>
          </p:nvSpPr>
          <p:spPr bwMode="auto">
            <a:xfrm>
              <a:off x="1211994" y="3214980"/>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Service Playbook</a:t>
              </a:r>
            </a:p>
          </p:txBody>
        </p:sp>
      </p:grpSp>
      <p:grpSp>
        <p:nvGrpSpPr>
          <p:cNvPr id="68" name="Group 237"/>
          <p:cNvGrpSpPr/>
          <p:nvPr/>
        </p:nvGrpSpPr>
        <p:grpSpPr>
          <a:xfrm>
            <a:off x="4476696" y="4726581"/>
            <a:ext cx="3461102" cy="264918"/>
            <a:chOff x="939529" y="3148126"/>
            <a:chExt cx="3137171" cy="329625"/>
          </a:xfrm>
        </p:grpSpPr>
        <p:sp>
          <p:nvSpPr>
            <p:cNvPr id="239" name="Rectangle 4"/>
            <p:cNvSpPr>
              <a:spLocks noChangeArrowheads="1"/>
            </p:cNvSpPr>
            <p:nvPr/>
          </p:nvSpPr>
          <p:spPr bwMode="auto">
            <a:xfrm>
              <a:off x="939529" y="3148126"/>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41"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Virtual Desktop Infrastructure</a:t>
              </a:r>
            </a:p>
          </p:txBody>
        </p:sp>
      </p:grpSp>
      <p:grpSp>
        <p:nvGrpSpPr>
          <p:cNvPr id="69" name="Group 241"/>
          <p:cNvGrpSpPr/>
          <p:nvPr/>
        </p:nvGrpSpPr>
        <p:grpSpPr>
          <a:xfrm>
            <a:off x="4476696" y="4995488"/>
            <a:ext cx="3461102" cy="264918"/>
            <a:chOff x="939529" y="3149297"/>
            <a:chExt cx="3137171" cy="329625"/>
          </a:xfrm>
        </p:grpSpPr>
        <p:sp>
          <p:nvSpPr>
            <p:cNvPr id="243" name="Rectangle 4"/>
            <p:cNvSpPr>
              <a:spLocks noChangeArrowheads="1"/>
            </p:cNvSpPr>
            <p:nvPr/>
          </p:nvSpPr>
          <p:spPr bwMode="auto">
            <a:xfrm>
              <a:off x="939529" y="3149297"/>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45"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Data/Content</a:t>
              </a:r>
            </a:p>
          </p:txBody>
        </p:sp>
      </p:grpSp>
      <p:grpSp>
        <p:nvGrpSpPr>
          <p:cNvPr id="70" name="Group 245"/>
          <p:cNvGrpSpPr/>
          <p:nvPr/>
        </p:nvGrpSpPr>
        <p:grpSpPr>
          <a:xfrm>
            <a:off x="4476696" y="5264395"/>
            <a:ext cx="3461102" cy="264918"/>
            <a:chOff x="939529" y="3145787"/>
            <a:chExt cx="3137171" cy="329625"/>
          </a:xfrm>
        </p:grpSpPr>
        <p:sp>
          <p:nvSpPr>
            <p:cNvPr id="247" name="Rectangle 4"/>
            <p:cNvSpPr>
              <a:spLocks noChangeArrowheads="1"/>
            </p:cNvSpPr>
            <p:nvPr/>
          </p:nvSpPr>
          <p:spPr bwMode="auto">
            <a:xfrm>
              <a:off x="939529" y="3145787"/>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49"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Systems Management</a:t>
              </a:r>
            </a:p>
          </p:txBody>
        </p:sp>
      </p:grpSp>
      <p:grpSp>
        <p:nvGrpSpPr>
          <p:cNvPr id="71" name="Group 307"/>
          <p:cNvGrpSpPr/>
          <p:nvPr/>
        </p:nvGrpSpPr>
        <p:grpSpPr>
          <a:xfrm>
            <a:off x="4476696" y="5533301"/>
            <a:ext cx="3461102" cy="264918"/>
            <a:chOff x="939529" y="3137475"/>
            <a:chExt cx="3137171" cy="329625"/>
          </a:xfrm>
        </p:grpSpPr>
        <p:sp>
          <p:nvSpPr>
            <p:cNvPr id="309"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311"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Eco–system</a:t>
              </a:r>
            </a:p>
          </p:txBody>
        </p:sp>
      </p:grpSp>
      <p:sp>
        <p:nvSpPr>
          <p:cNvPr id="349" name="Rectangle 4"/>
          <p:cNvSpPr>
            <a:spLocks noChangeArrowheads="1"/>
          </p:cNvSpPr>
          <p:nvPr/>
        </p:nvSpPr>
        <p:spPr bwMode="auto">
          <a:xfrm>
            <a:off x="986850" y="5939800"/>
            <a:ext cx="10542487" cy="394074"/>
          </a:xfrm>
          <a:prstGeom prst="rect">
            <a:avLst/>
          </a:prstGeom>
          <a:gradFill flip="none" rotWithShape="1">
            <a:gsLst>
              <a:gs pos="0">
                <a:srgbClr val="EB3A23"/>
              </a:gs>
              <a:gs pos="100000">
                <a:srgbClr val="F68B1F"/>
              </a:gs>
            </a:gsLst>
            <a:lin ang="108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defRPr/>
            </a:pPr>
            <a:endParaRPr lang="en-US" dirty="0">
              <a:solidFill>
                <a:schemeClr val="lt1"/>
              </a:solidFill>
              <a:latin typeface="+mj-lt"/>
            </a:endParaRPr>
          </a:p>
        </p:txBody>
      </p:sp>
      <p:sp>
        <p:nvSpPr>
          <p:cNvPr id="15" name="Title 14"/>
          <p:cNvSpPr>
            <a:spLocks noGrp="1"/>
          </p:cNvSpPr>
          <p:nvPr>
            <p:ph type="title"/>
          </p:nvPr>
        </p:nvSpPr>
        <p:spPr>
          <a:xfrm>
            <a:off x="240966" y="0"/>
            <a:ext cx="11448832" cy="838200"/>
          </a:xfrm>
        </p:spPr>
        <p:txBody>
          <a:bodyPr/>
          <a:lstStyle/>
          <a:p>
            <a:r>
              <a:rPr lang="en-US" sz="3200" dirty="0" smtClean="0">
                <a:solidFill>
                  <a:schemeClr val="bg1"/>
                </a:solidFill>
              </a:rPr>
              <a:t>IT VSEM </a:t>
            </a:r>
            <a:endParaRPr lang="en-US" sz="3200" dirty="0">
              <a:solidFill>
                <a:schemeClr val="bg1"/>
              </a:solidFill>
            </a:endParaRPr>
          </a:p>
        </p:txBody>
      </p:sp>
      <p:sp>
        <p:nvSpPr>
          <p:cNvPr id="87" name="Rectangle 4"/>
          <p:cNvSpPr>
            <a:spLocks noChangeArrowheads="1"/>
          </p:cNvSpPr>
          <p:nvPr/>
        </p:nvSpPr>
        <p:spPr bwMode="auto">
          <a:xfrm>
            <a:off x="966468" y="1194009"/>
            <a:ext cx="10542487" cy="513714"/>
          </a:xfrm>
          <a:prstGeom prst="rect">
            <a:avLst/>
          </a:prstGeom>
          <a:gradFill flip="none" rotWithShape="1">
            <a:gsLst>
              <a:gs pos="0">
                <a:srgbClr val="0183B7"/>
              </a:gs>
              <a:gs pos="100000">
                <a:srgbClr val="016289"/>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171" name="Oval 170"/>
          <p:cNvSpPr/>
          <p:nvPr/>
        </p:nvSpPr>
        <p:spPr>
          <a:xfrm>
            <a:off x="372672" y="1016839"/>
            <a:ext cx="975517" cy="731828"/>
          </a:xfrm>
          <a:prstGeom prst="ellipse">
            <a:avLst/>
          </a:prstGeom>
          <a:gradFill flip="none" rotWithShape="1">
            <a:gsLst>
              <a:gs pos="0">
                <a:srgbClr val="0183B7"/>
              </a:gs>
              <a:gs pos="100000">
                <a:srgbClr val="016289"/>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smtClean="0">
              <a:solidFill>
                <a:srgbClr val="FFFFFF"/>
              </a:solidFill>
              <a:latin typeface="Arial" pitchFamily="34" charset="0"/>
              <a:cs typeface="Arial" pitchFamily="34" charset="0"/>
            </a:endParaRPr>
          </a:p>
        </p:txBody>
      </p:sp>
      <p:sp>
        <p:nvSpPr>
          <p:cNvPr id="89" name="Text Box 15"/>
          <p:cNvSpPr txBox="1">
            <a:spLocks noChangeArrowheads="1"/>
          </p:cNvSpPr>
          <p:nvPr/>
        </p:nvSpPr>
        <p:spPr bwMode="auto">
          <a:xfrm>
            <a:off x="3008408" y="1313802"/>
            <a:ext cx="6357661" cy="394075"/>
          </a:xfrm>
          <a:prstGeom prst="rect">
            <a:avLst/>
          </a:prstGeom>
          <a:noFill/>
          <a:ln w="9525">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600" b="1" kern="1200" dirty="0">
                <a:solidFill>
                  <a:srgbClr val="FFFFFF"/>
                </a:solidFill>
                <a:latin typeface="Arial" charset="0"/>
                <a:ea typeface="+mn-ea"/>
                <a:cs typeface="Arial" charset="0"/>
              </a:rPr>
              <a:t>Lead Every Move We Make with Networked IT</a:t>
            </a:r>
          </a:p>
        </p:txBody>
      </p:sp>
      <p:sp>
        <p:nvSpPr>
          <p:cNvPr id="5" name="Text Box 26"/>
          <p:cNvSpPr txBox="1">
            <a:spLocks noChangeArrowheads="1"/>
          </p:cNvSpPr>
          <p:nvPr/>
        </p:nvSpPr>
        <p:spPr bwMode="auto">
          <a:xfrm>
            <a:off x="598636" y="1140569"/>
            <a:ext cx="523589" cy="650947"/>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814285" rtl="0" eaLnBrk="0" fontAlgn="base" hangingPunct="0">
              <a:lnSpc>
                <a:spcPct val="90000"/>
              </a:lnSpc>
              <a:spcBef>
                <a:spcPct val="0"/>
              </a:spcBef>
              <a:spcAft>
                <a:spcPct val="0"/>
              </a:spcAft>
              <a:defRPr/>
            </a:pPr>
            <a:r>
              <a:rPr lang="en-US" sz="4700" b="1" kern="1200" dirty="0">
                <a:solidFill>
                  <a:srgbClr val="FFFFFF"/>
                </a:solidFill>
                <a:latin typeface="Arial" charset="0"/>
                <a:ea typeface="ＭＳ Ｐゴシック"/>
                <a:cs typeface="ＭＳ Ｐゴシック"/>
              </a:rPr>
              <a:t>V</a:t>
            </a:r>
          </a:p>
        </p:txBody>
      </p:sp>
      <p:sp>
        <p:nvSpPr>
          <p:cNvPr id="120" name="Rectangle 4"/>
          <p:cNvSpPr>
            <a:spLocks noChangeArrowheads="1"/>
          </p:cNvSpPr>
          <p:nvPr/>
        </p:nvSpPr>
        <p:spPr bwMode="auto">
          <a:xfrm>
            <a:off x="939636" y="2000763"/>
            <a:ext cx="10542487" cy="546682"/>
          </a:xfrm>
          <a:prstGeom prst="rect">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122" name="Text Box 15"/>
          <p:cNvSpPr txBox="1">
            <a:spLocks noChangeArrowheads="1"/>
          </p:cNvSpPr>
          <p:nvPr/>
        </p:nvSpPr>
        <p:spPr bwMode="auto">
          <a:xfrm>
            <a:off x="3100082" y="2090840"/>
            <a:ext cx="6429693" cy="394075"/>
          </a:xfrm>
          <a:prstGeom prst="rect">
            <a:avLst/>
          </a:prstGeom>
          <a:noFill/>
          <a:ln w="9525">
            <a:noFill/>
            <a:miter lim="800000"/>
            <a:headEnd/>
            <a:tailEnd/>
          </a:ln>
        </p:spPr>
        <p:txBody>
          <a:bodyPr lIns="0" tIns="0" rIns="0" bIns="0" anchor="ctr"/>
          <a:lstStyle/>
          <a:p>
            <a:pPr algn="ctr" rtl="0" eaLnBrk="0" fontAlgn="base" hangingPunct="0">
              <a:lnSpc>
                <a:spcPct val="95000"/>
              </a:lnSpc>
              <a:spcBef>
                <a:spcPct val="50000"/>
              </a:spcBef>
              <a:spcAft>
                <a:spcPct val="0"/>
              </a:spcAft>
              <a:defRPr/>
            </a:pPr>
            <a:r>
              <a:rPr lang="en-US" sz="1600" b="1" kern="1200" dirty="0">
                <a:solidFill>
                  <a:srgbClr val="FFFFFF"/>
                </a:solidFill>
                <a:latin typeface="Arial" charset="0"/>
                <a:ea typeface="+mn-ea"/>
                <a:cs typeface="Arial" charset="0"/>
              </a:rPr>
              <a:t>Unify the Business and Technology </a:t>
            </a:r>
            <a:r>
              <a:rPr lang="en-US" sz="1600" b="1" kern="1200" dirty="0" smtClean="0">
                <a:solidFill>
                  <a:srgbClr val="FFFFFF"/>
                </a:solidFill>
                <a:latin typeface="Arial" charset="0"/>
                <a:ea typeface="+mn-ea"/>
                <a:cs typeface="Arial" charset="0"/>
              </a:rPr>
              <a:t/>
            </a:r>
            <a:br>
              <a:rPr lang="en-US" sz="1600" b="1" kern="1200" dirty="0" smtClean="0">
                <a:solidFill>
                  <a:srgbClr val="FFFFFF"/>
                </a:solidFill>
                <a:latin typeface="Arial" charset="0"/>
                <a:ea typeface="+mn-ea"/>
                <a:cs typeface="Arial" charset="0"/>
              </a:rPr>
            </a:br>
            <a:r>
              <a:rPr lang="en-US" sz="1600" b="1" kern="1200" dirty="0" smtClean="0">
                <a:solidFill>
                  <a:srgbClr val="FFFFFF"/>
                </a:solidFill>
                <a:latin typeface="Arial" charset="0"/>
                <a:ea typeface="+mn-ea"/>
                <a:cs typeface="Arial" charset="0"/>
              </a:rPr>
              <a:t>Architectures with </a:t>
            </a:r>
            <a:r>
              <a:rPr lang="en-US" sz="1600" b="1" kern="1200" dirty="0">
                <a:solidFill>
                  <a:srgbClr val="FFFFFF"/>
                </a:solidFill>
                <a:latin typeface="Arial" charset="0"/>
                <a:ea typeface="+mn-ea"/>
                <a:cs typeface="Arial" charset="0"/>
              </a:rPr>
              <a:t>Services Oriented Everything</a:t>
            </a:r>
          </a:p>
        </p:txBody>
      </p:sp>
      <p:sp>
        <p:nvSpPr>
          <p:cNvPr id="172" name="Oval 171"/>
          <p:cNvSpPr/>
          <p:nvPr/>
        </p:nvSpPr>
        <p:spPr>
          <a:xfrm>
            <a:off x="366199" y="1896319"/>
            <a:ext cx="975517" cy="731828"/>
          </a:xfrm>
          <a:prstGeom prst="ellipse">
            <a:avLst/>
          </a:prstGeom>
          <a:gradFill flip="none" rotWithShape="1">
            <a:gsLst>
              <a:gs pos="0">
                <a:schemeClr val="accent6"/>
              </a:gs>
              <a:gs pos="100000">
                <a:schemeClr val="accent6">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smtClean="0">
              <a:solidFill>
                <a:srgbClr val="FFFFFF"/>
              </a:solidFill>
              <a:latin typeface="Arial" pitchFamily="34" charset="0"/>
              <a:cs typeface="Arial" pitchFamily="34" charset="0"/>
            </a:endParaRPr>
          </a:p>
        </p:txBody>
      </p:sp>
      <p:sp>
        <p:nvSpPr>
          <p:cNvPr id="167" name="Text Box 26"/>
          <p:cNvSpPr txBox="1">
            <a:spLocks noChangeArrowheads="1"/>
          </p:cNvSpPr>
          <p:nvPr/>
        </p:nvSpPr>
        <p:spPr bwMode="auto">
          <a:xfrm>
            <a:off x="543513" y="1971722"/>
            <a:ext cx="620886" cy="650947"/>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814285" rtl="0" eaLnBrk="0" fontAlgn="base" hangingPunct="0">
              <a:lnSpc>
                <a:spcPct val="90000"/>
              </a:lnSpc>
              <a:spcBef>
                <a:spcPct val="0"/>
              </a:spcBef>
              <a:spcAft>
                <a:spcPct val="0"/>
              </a:spcAft>
              <a:defRPr/>
            </a:pPr>
            <a:r>
              <a:rPr lang="en-US" sz="4700" b="1" kern="1200" dirty="0">
                <a:solidFill>
                  <a:srgbClr val="FFFFFF"/>
                </a:solidFill>
                <a:latin typeface="Arial" charset="0"/>
                <a:ea typeface="ＭＳ Ｐゴシック"/>
                <a:cs typeface="ＭＳ Ｐゴシック"/>
              </a:rPr>
              <a:t>S</a:t>
            </a:r>
          </a:p>
        </p:txBody>
      </p:sp>
      <p:grpSp>
        <p:nvGrpSpPr>
          <p:cNvPr id="23" name="Group 213"/>
          <p:cNvGrpSpPr/>
          <p:nvPr/>
        </p:nvGrpSpPr>
        <p:grpSpPr>
          <a:xfrm>
            <a:off x="941317" y="4457829"/>
            <a:ext cx="3461102" cy="329625"/>
            <a:chOff x="939529" y="3137475"/>
            <a:chExt cx="3137171" cy="329625"/>
          </a:xfrm>
        </p:grpSpPr>
        <p:sp>
          <p:nvSpPr>
            <p:cNvPr id="215"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17"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Video</a:t>
              </a:r>
            </a:p>
          </p:txBody>
        </p:sp>
      </p:grpSp>
      <p:grpSp>
        <p:nvGrpSpPr>
          <p:cNvPr id="24" name="Group 217"/>
          <p:cNvGrpSpPr/>
          <p:nvPr/>
        </p:nvGrpSpPr>
        <p:grpSpPr>
          <a:xfrm>
            <a:off x="941313" y="3936393"/>
            <a:ext cx="3461104" cy="520700"/>
            <a:chOff x="939529" y="3137475"/>
            <a:chExt cx="3137171" cy="329625"/>
          </a:xfrm>
        </p:grpSpPr>
        <p:sp>
          <p:nvSpPr>
            <p:cNvPr id="219"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21"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600" b="1" kern="1200" dirty="0">
                  <a:solidFill>
                    <a:srgbClr val="FFFFFF"/>
                  </a:solidFill>
                  <a:latin typeface="Arial" charset="0"/>
                  <a:ea typeface="+mn-ea"/>
                  <a:cs typeface="Arial" charset="0"/>
                </a:rPr>
                <a:t>Technology</a:t>
              </a:r>
            </a:p>
          </p:txBody>
        </p:sp>
      </p:grpSp>
      <p:grpSp>
        <p:nvGrpSpPr>
          <p:cNvPr id="25" name="Group 221"/>
          <p:cNvGrpSpPr/>
          <p:nvPr/>
        </p:nvGrpSpPr>
        <p:grpSpPr>
          <a:xfrm>
            <a:off x="941317" y="4785489"/>
            <a:ext cx="3461102" cy="329625"/>
            <a:chOff x="939529" y="3137475"/>
            <a:chExt cx="3137171" cy="329625"/>
          </a:xfrm>
        </p:grpSpPr>
        <p:sp>
          <p:nvSpPr>
            <p:cNvPr id="223"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25"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Security</a:t>
              </a:r>
            </a:p>
          </p:txBody>
        </p:sp>
      </p:grpSp>
      <p:grpSp>
        <p:nvGrpSpPr>
          <p:cNvPr id="26" name="Group 225"/>
          <p:cNvGrpSpPr/>
          <p:nvPr/>
        </p:nvGrpSpPr>
        <p:grpSpPr>
          <a:xfrm>
            <a:off x="941317" y="5113149"/>
            <a:ext cx="3461102" cy="329625"/>
            <a:chOff x="939529" y="3137475"/>
            <a:chExt cx="3137171" cy="329625"/>
          </a:xfrm>
        </p:grpSpPr>
        <p:sp>
          <p:nvSpPr>
            <p:cNvPr id="227"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29"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Data Center</a:t>
              </a:r>
            </a:p>
          </p:txBody>
        </p:sp>
      </p:grpSp>
      <p:grpSp>
        <p:nvGrpSpPr>
          <p:cNvPr id="27" name="Group 233"/>
          <p:cNvGrpSpPr/>
          <p:nvPr/>
        </p:nvGrpSpPr>
        <p:grpSpPr>
          <a:xfrm>
            <a:off x="4476694" y="3936393"/>
            <a:ext cx="3461101" cy="520700"/>
            <a:chOff x="939529" y="3137475"/>
            <a:chExt cx="3137171" cy="329625"/>
          </a:xfrm>
        </p:grpSpPr>
        <p:sp>
          <p:nvSpPr>
            <p:cNvPr id="235"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37"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600" b="1" kern="1200" dirty="0">
                  <a:solidFill>
                    <a:srgbClr val="FFFFFF"/>
                  </a:solidFill>
                  <a:latin typeface="Arial" charset="0"/>
                  <a:ea typeface="+mn-ea"/>
                  <a:cs typeface="Arial" charset="0"/>
                </a:rPr>
                <a:t>Process</a:t>
              </a:r>
            </a:p>
          </p:txBody>
        </p:sp>
      </p:grpSp>
      <p:grpSp>
        <p:nvGrpSpPr>
          <p:cNvPr id="28" name="Group 249"/>
          <p:cNvGrpSpPr/>
          <p:nvPr/>
        </p:nvGrpSpPr>
        <p:grpSpPr>
          <a:xfrm>
            <a:off x="7994597" y="4466292"/>
            <a:ext cx="3461102" cy="329625"/>
            <a:chOff x="939529" y="3137475"/>
            <a:chExt cx="3137171" cy="329625"/>
          </a:xfrm>
        </p:grpSpPr>
        <p:sp>
          <p:nvSpPr>
            <p:cNvPr id="251"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53"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IT Change Mgmt Team</a:t>
              </a:r>
            </a:p>
          </p:txBody>
        </p:sp>
      </p:grpSp>
      <p:grpSp>
        <p:nvGrpSpPr>
          <p:cNvPr id="29" name="Group 253"/>
          <p:cNvGrpSpPr/>
          <p:nvPr/>
        </p:nvGrpSpPr>
        <p:grpSpPr>
          <a:xfrm>
            <a:off x="7994595" y="3936393"/>
            <a:ext cx="3478582" cy="520700"/>
            <a:chOff x="939529" y="3137475"/>
            <a:chExt cx="3137171" cy="329625"/>
          </a:xfrm>
        </p:grpSpPr>
        <p:sp>
          <p:nvSpPr>
            <p:cNvPr id="255"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kern="0" dirty="0">
                <a:solidFill>
                  <a:srgbClr val="FFFFFF"/>
                </a:solidFill>
                <a:latin typeface="Arial" pitchFamily="34" charset="0"/>
                <a:cs typeface="Arial" pitchFamily="34" charset="0"/>
              </a:endParaRPr>
            </a:p>
          </p:txBody>
        </p:sp>
        <p:sp>
          <p:nvSpPr>
            <p:cNvPr id="257"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ts val="1700"/>
                </a:lnSpc>
                <a:spcBef>
                  <a:spcPct val="0"/>
                </a:spcBef>
                <a:spcAft>
                  <a:spcPct val="0"/>
                </a:spcAft>
                <a:defRPr/>
              </a:pPr>
              <a:r>
                <a:rPr lang="en-US" sz="1600" b="1" kern="1200" dirty="0">
                  <a:solidFill>
                    <a:srgbClr val="FFFFFF"/>
                  </a:solidFill>
                  <a:latin typeface="Arial" charset="0"/>
                  <a:ea typeface="+mn-ea"/>
                  <a:cs typeface="Arial" charset="0"/>
                </a:rPr>
                <a:t>Culture</a:t>
              </a:r>
            </a:p>
          </p:txBody>
        </p:sp>
      </p:grpSp>
      <p:grpSp>
        <p:nvGrpSpPr>
          <p:cNvPr id="30" name="Group 257"/>
          <p:cNvGrpSpPr/>
          <p:nvPr/>
        </p:nvGrpSpPr>
        <p:grpSpPr>
          <a:xfrm>
            <a:off x="7994597" y="4804961"/>
            <a:ext cx="3461102" cy="329625"/>
            <a:chOff x="939529" y="3137475"/>
            <a:chExt cx="3137171" cy="329625"/>
          </a:xfrm>
        </p:grpSpPr>
        <p:sp>
          <p:nvSpPr>
            <p:cNvPr id="259"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61"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0"/>
                </a:spcBef>
                <a:spcAft>
                  <a:spcPct val="0"/>
                </a:spcAft>
                <a:defRPr/>
              </a:pPr>
              <a:r>
                <a:rPr lang="en-US" sz="1200" kern="1200" dirty="0">
                  <a:solidFill>
                    <a:srgbClr val="FFFFFF"/>
                  </a:solidFill>
                  <a:latin typeface="Arial" charset="0"/>
                  <a:ea typeface="+mn-ea"/>
                  <a:cs typeface="Arial" charset="0"/>
                </a:rPr>
                <a:t>IT Cohorts</a:t>
              </a:r>
            </a:p>
          </p:txBody>
        </p:sp>
      </p:grpSp>
      <p:sp>
        <p:nvSpPr>
          <p:cNvPr id="173" name="Oval 172"/>
          <p:cNvSpPr/>
          <p:nvPr/>
        </p:nvSpPr>
        <p:spPr>
          <a:xfrm>
            <a:off x="352552" y="3833844"/>
            <a:ext cx="975517" cy="731828"/>
          </a:xfrm>
          <a:prstGeom prst="ellipse">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dirty="0" smtClean="0">
              <a:solidFill>
                <a:srgbClr val="FFFFFF"/>
              </a:solidFill>
              <a:latin typeface="Arial" pitchFamily="34" charset="0"/>
              <a:cs typeface="Arial" pitchFamily="34" charset="0"/>
            </a:endParaRPr>
          </a:p>
        </p:txBody>
      </p:sp>
      <p:grpSp>
        <p:nvGrpSpPr>
          <p:cNvPr id="31" name="Group 261"/>
          <p:cNvGrpSpPr/>
          <p:nvPr/>
        </p:nvGrpSpPr>
        <p:grpSpPr>
          <a:xfrm>
            <a:off x="7994597" y="5143629"/>
            <a:ext cx="3461102" cy="329625"/>
            <a:chOff x="939529" y="3137475"/>
            <a:chExt cx="3137171" cy="329625"/>
          </a:xfrm>
        </p:grpSpPr>
        <p:sp>
          <p:nvSpPr>
            <p:cNvPr id="263" name="Rectangle 4"/>
            <p:cNvSpPr>
              <a:spLocks noChangeArrowheads="1"/>
            </p:cNvSpPr>
            <p:nvPr/>
          </p:nvSpPr>
          <p:spPr bwMode="auto">
            <a:xfrm>
              <a:off x="939529" y="3137475"/>
              <a:ext cx="3137171" cy="329625"/>
            </a:xfrm>
            <a:prstGeom prst="rect">
              <a:avLst/>
            </a:prstGeom>
            <a:gradFill flip="none" rotWithShape="1">
              <a:gsLst>
                <a:gs pos="0">
                  <a:schemeClr val="accent2"/>
                </a:gs>
                <a:gs pos="100000">
                  <a:schemeClr val="accent2">
                    <a:lumMod val="75000"/>
                  </a:schemeClr>
                </a:gs>
              </a:gsLst>
              <a:lin ang="0" scaled="1"/>
              <a:tileRect/>
            </a:gradFill>
            <a:ln w="12700" cap="flat" cmpd="sng" algn="ctr">
              <a:solidFill>
                <a:schemeClr val="bg1"/>
              </a:solidFill>
              <a:prstDash val="solid"/>
            </a:ln>
            <a:effectLst>
              <a:outerShdw blurRad="50800" dist="38100" dir="5400000" algn="t" rotWithShape="0">
                <a:prstClr val="black">
                  <a:alpha val="40000"/>
                </a:prstClr>
              </a:outerShdw>
            </a:effectLst>
          </p:spPr>
          <p:txBody>
            <a:bodyPr rtlCol="0" anchor="ctr"/>
            <a:lstStyle/>
            <a:p>
              <a:pPr algn="ctr" fontAlgn="base">
                <a:lnSpc>
                  <a:spcPct val="90000"/>
                </a:lnSpc>
                <a:spcBef>
                  <a:spcPct val="0"/>
                </a:spcBef>
                <a:spcAft>
                  <a:spcPct val="0"/>
                </a:spcAft>
                <a:defRPr/>
              </a:pPr>
              <a:endParaRPr lang="en-US" sz="1200" kern="0" dirty="0">
                <a:solidFill>
                  <a:srgbClr val="FFFFFF"/>
                </a:solidFill>
                <a:latin typeface="Arial" pitchFamily="34" charset="0"/>
                <a:cs typeface="Arial" pitchFamily="34" charset="0"/>
              </a:endParaRPr>
            </a:p>
          </p:txBody>
        </p:sp>
        <p:sp>
          <p:nvSpPr>
            <p:cNvPr id="265" name="Text Box 70"/>
            <p:cNvSpPr txBox="1">
              <a:spLocks noChangeArrowheads="1"/>
            </p:cNvSpPr>
            <p:nvPr/>
          </p:nvSpPr>
          <p:spPr bwMode="auto">
            <a:xfrm>
              <a:off x="1211994" y="3214975"/>
              <a:ext cx="2592241" cy="174625"/>
            </a:xfrm>
            <a:prstGeom prst="rect">
              <a:avLst/>
            </a:prstGeom>
            <a:noFill/>
            <a:ln w="9525" algn="ctr">
              <a:noFill/>
              <a:miter lim="800000"/>
              <a:headEnd/>
              <a:tailEnd/>
            </a:ln>
          </p:spPr>
          <p:txBody>
            <a:bodyPr lIns="0" tIns="0" rIns="0" bIns="0" anchor="ctr"/>
            <a:lstStyle/>
            <a:p>
              <a:pPr algn="ctr" rtl="0" eaLnBrk="0" fontAlgn="base" hangingPunct="0">
                <a:lnSpc>
                  <a:spcPct val="90000"/>
                </a:lnSpc>
                <a:spcBef>
                  <a:spcPct val="50000"/>
                </a:spcBef>
                <a:spcAft>
                  <a:spcPct val="0"/>
                </a:spcAft>
                <a:defRPr/>
              </a:pPr>
              <a:r>
                <a:rPr lang="en-US" sz="1200" kern="1200" dirty="0">
                  <a:solidFill>
                    <a:srgbClr val="FFFFFF"/>
                  </a:solidFill>
                  <a:latin typeface="Arial" charset="0"/>
                  <a:ea typeface="+mn-ea"/>
                  <a:cs typeface="Arial" charset="0"/>
                </a:rPr>
                <a:t>Career Workgroup</a:t>
              </a:r>
            </a:p>
          </p:txBody>
        </p:sp>
      </p:grpSp>
      <p:sp>
        <p:nvSpPr>
          <p:cNvPr id="272" name="Text Box 26"/>
          <p:cNvSpPr txBox="1">
            <a:spLocks noChangeArrowheads="1"/>
          </p:cNvSpPr>
          <p:nvPr/>
        </p:nvSpPr>
        <p:spPr bwMode="auto">
          <a:xfrm>
            <a:off x="578516" y="3922896"/>
            <a:ext cx="523589" cy="650947"/>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defTabSz="814285" rtl="0" eaLnBrk="0" fontAlgn="base" hangingPunct="0">
              <a:lnSpc>
                <a:spcPct val="90000"/>
              </a:lnSpc>
              <a:spcBef>
                <a:spcPct val="0"/>
              </a:spcBef>
              <a:spcAft>
                <a:spcPct val="0"/>
              </a:spcAft>
              <a:defRPr/>
            </a:pPr>
            <a:r>
              <a:rPr lang="en-US" sz="4700" b="1" kern="1200" dirty="0">
                <a:solidFill>
                  <a:srgbClr val="FFFFFF"/>
                </a:solidFill>
                <a:latin typeface="Arial" charset="0"/>
                <a:ea typeface="ＭＳ Ｐゴシック"/>
                <a:cs typeface="ＭＳ Ｐゴシック"/>
              </a:rPr>
              <a:t>E</a:t>
            </a:r>
          </a:p>
        </p:txBody>
      </p:sp>
      <p:sp>
        <p:nvSpPr>
          <p:cNvPr id="174" name="Oval 173"/>
          <p:cNvSpPr/>
          <p:nvPr/>
        </p:nvSpPr>
        <p:spPr>
          <a:xfrm>
            <a:off x="284311" y="5784571"/>
            <a:ext cx="975517" cy="731828"/>
          </a:xfrm>
          <a:prstGeom prst="ellipse">
            <a:avLst/>
          </a:prstGeom>
          <a:gradFill flip="none" rotWithShape="1">
            <a:gsLst>
              <a:gs pos="0">
                <a:srgbClr val="EB3A23"/>
              </a:gs>
              <a:gs pos="100000">
                <a:srgbClr val="F68B1F"/>
              </a:gs>
            </a:gsLst>
            <a:lin ang="8100000" scaled="1"/>
            <a:tileRect/>
          </a:gra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smtClean="0">
              <a:solidFill>
                <a:schemeClr val="lt1"/>
              </a:solidFill>
              <a:latin typeface="+mj-lt"/>
            </a:endParaRPr>
          </a:p>
        </p:txBody>
      </p:sp>
      <p:sp>
        <p:nvSpPr>
          <p:cNvPr id="351" name="Text Box 15"/>
          <p:cNvSpPr txBox="1">
            <a:spLocks noChangeArrowheads="1"/>
          </p:cNvSpPr>
          <p:nvPr/>
        </p:nvSpPr>
        <p:spPr bwMode="auto">
          <a:xfrm>
            <a:off x="3031925" y="5937887"/>
            <a:ext cx="6357661" cy="394075"/>
          </a:xfrm>
          <a:prstGeom prst="rect">
            <a:avLst/>
          </a:prstGeom>
          <a:noFill/>
          <a:ln w="9525">
            <a:noFill/>
            <a:miter lim="800000"/>
            <a:headEnd/>
            <a:tailEnd/>
          </a:ln>
        </p:spPr>
        <p:txBody>
          <a:bodyPr lIns="0" tIns="0" rIns="0" bIns="0" anchor="ctr"/>
          <a:lstStyle/>
          <a:p>
            <a:pPr algn="ctr" rtl="0" eaLnBrk="0" fontAlgn="base" hangingPunct="0">
              <a:lnSpc>
                <a:spcPct val="95000"/>
              </a:lnSpc>
              <a:spcBef>
                <a:spcPct val="50000"/>
              </a:spcBef>
              <a:spcAft>
                <a:spcPct val="0"/>
              </a:spcAft>
              <a:defRPr/>
            </a:pPr>
            <a:r>
              <a:rPr lang="en-US" sz="1600" b="1" kern="1200" dirty="0">
                <a:solidFill>
                  <a:schemeClr val="bg1"/>
                </a:solidFill>
                <a:latin typeface="Arial" charset="0"/>
                <a:ea typeface="+mn-ea"/>
                <a:cs typeface="Arial" charset="0"/>
              </a:rPr>
              <a:t>Measure Success</a:t>
            </a:r>
          </a:p>
        </p:txBody>
      </p:sp>
      <p:sp>
        <p:nvSpPr>
          <p:cNvPr id="357" name="Text Box 26"/>
          <p:cNvSpPr txBox="1">
            <a:spLocks noChangeArrowheads="1"/>
          </p:cNvSpPr>
          <p:nvPr/>
        </p:nvSpPr>
        <p:spPr bwMode="auto">
          <a:xfrm>
            <a:off x="517320" y="5876617"/>
            <a:ext cx="523589" cy="650947"/>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wrap="square" lIns="0" tIns="0" rIns="0" bIns="0" anchor="ctr">
            <a:spAutoFit/>
          </a:bodyPr>
          <a:lstStyle/>
          <a:p>
            <a:pPr algn="ctr" defTabSz="814285" rtl="0" eaLnBrk="0" fontAlgn="base" hangingPunct="0">
              <a:lnSpc>
                <a:spcPct val="90000"/>
              </a:lnSpc>
              <a:spcBef>
                <a:spcPct val="0"/>
              </a:spcBef>
              <a:spcAft>
                <a:spcPct val="0"/>
              </a:spcAft>
              <a:defRPr/>
            </a:pPr>
            <a:r>
              <a:rPr lang="en-US" sz="4700" b="1" kern="1200" dirty="0">
                <a:solidFill>
                  <a:srgbClr val="FFFFFF"/>
                </a:solidFill>
                <a:latin typeface="Arial" charset="0"/>
                <a:ea typeface="ＭＳ Ｐゴシック"/>
                <a:cs typeface="ＭＳ Ｐゴシック"/>
              </a:rPr>
              <a:t>M</a:t>
            </a:r>
          </a:p>
        </p:txBody>
      </p:sp>
    </p:spTree>
    <p:extLst>
      <p:ext uri="{BB962C8B-B14F-4D97-AF65-F5344CB8AC3E}">
        <p14:creationId xmlns:p14="http://schemas.microsoft.com/office/powerpoint/2010/main" val="788901241"/>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441" y="99706"/>
            <a:ext cx="10983144" cy="838200"/>
          </a:xfrm>
        </p:spPr>
        <p:txBody>
          <a:bodyPr/>
          <a:lstStyle/>
          <a:p>
            <a:r>
              <a:rPr lang="en-US" sz="3200" dirty="0" smtClean="0">
                <a:solidFill>
                  <a:schemeClr val="bg1"/>
                </a:solidFill>
              </a:rPr>
              <a:t>Call To Action </a:t>
            </a:r>
            <a:endParaRPr lang="en-US" sz="3200" dirty="0">
              <a:solidFill>
                <a:schemeClr val="bg1"/>
              </a:solidFill>
            </a:endParaRPr>
          </a:p>
        </p:txBody>
      </p:sp>
      <p:sp>
        <p:nvSpPr>
          <p:cNvPr id="3" name="TextBox 2"/>
          <p:cNvSpPr txBox="1"/>
          <p:nvPr/>
        </p:nvSpPr>
        <p:spPr>
          <a:xfrm>
            <a:off x="356262" y="6257951"/>
            <a:ext cx="11507189" cy="307777"/>
          </a:xfrm>
          <a:prstGeom prst="rect">
            <a:avLst/>
          </a:prstGeom>
          <a:solidFill>
            <a:srgbClr val="000000"/>
          </a:solidFill>
        </p:spPr>
        <p:txBody>
          <a:bodyPr wrap="square" rtlCol="0">
            <a:spAutoFit/>
          </a:bodyPr>
          <a:lstStyle/>
          <a:p>
            <a:endParaRPr lang="en-US" dirty="0"/>
          </a:p>
        </p:txBody>
      </p:sp>
      <p:sp>
        <p:nvSpPr>
          <p:cNvPr id="4" name="Rounded Rectangle 3"/>
          <p:cNvSpPr/>
          <p:nvPr/>
        </p:nvSpPr>
        <p:spPr>
          <a:xfrm>
            <a:off x="4567659" y="1434760"/>
            <a:ext cx="3084394" cy="154580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smtClean="0"/>
          </a:p>
        </p:txBody>
      </p:sp>
      <p:sp>
        <p:nvSpPr>
          <p:cNvPr id="5" name="TextBox 4"/>
          <p:cNvSpPr txBox="1"/>
          <p:nvPr/>
        </p:nvSpPr>
        <p:spPr>
          <a:xfrm>
            <a:off x="4526720" y="1726710"/>
            <a:ext cx="3166281" cy="1138773"/>
          </a:xfrm>
          <a:prstGeom prst="rect">
            <a:avLst/>
          </a:prstGeom>
          <a:noFill/>
        </p:spPr>
        <p:txBody>
          <a:bodyPr wrap="square" rtlCol="0">
            <a:spAutoFit/>
          </a:bodyPr>
          <a:lstStyle/>
          <a:p>
            <a:pPr algn="ctr"/>
            <a:r>
              <a:rPr lang="en-US" sz="2000" dirty="0" smtClean="0">
                <a:solidFill>
                  <a:schemeClr val="bg1"/>
                </a:solidFill>
              </a:rPr>
              <a:t>APPLY ONLINE TODAY</a:t>
            </a:r>
            <a:endParaRPr lang="en-US" sz="2000" dirty="0">
              <a:solidFill>
                <a:schemeClr val="bg1"/>
              </a:solidFill>
            </a:endParaRPr>
          </a:p>
          <a:p>
            <a:pPr algn="ctr"/>
            <a:r>
              <a:rPr lang="en-US" sz="2400" dirty="0" smtClean="0">
                <a:solidFill>
                  <a:schemeClr val="bg1"/>
                </a:solidFill>
              </a:rPr>
              <a:t>@ </a:t>
            </a:r>
            <a:endParaRPr lang="en-US" sz="2400" dirty="0">
              <a:solidFill>
                <a:schemeClr val="bg1"/>
              </a:solidFill>
            </a:endParaRPr>
          </a:p>
          <a:p>
            <a:pPr algn="ctr"/>
            <a:r>
              <a:rPr lang="en-US" sz="2400" dirty="0">
                <a:solidFill>
                  <a:schemeClr val="bg1"/>
                </a:solidFill>
              </a:rPr>
              <a:t>c</a:t>
            </a:r>
            <a:r>
              <a:rPr lang="en-US" sz="2400" dirty="0" smtClean="0">
                <a:solidFill>
                  <a:schemeClr val="bg1"/>
                </a:solidFill>
              </a:rPr>
              <a:t>isco.com</a:t>
            </a:r>
          </a:p>
        </p:txBody>
      </p:sp>
      <p:pic>
        <p:nvPicPr>
          <p:cNvPr id="1030" name="Picture 6" descr="http://www.thomasecon.com/tpe/images/facebook-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921" y="3549238"/>
            <a:ext cx="3081528" cy="1480985"/>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694663" y="4089675"/>
            <a:ext cx="5291784" cy="461665"/>
          </a:xfrm>
          <a:prstGeom prst="rect">
            <a:avLst/>
          </a:prstGeom>
          <a:noFill/>
        </p:spPr>
        <p:txBody>
          <a:bodyPr wrap="square" rtlCol="0">
            <a:spAutoFit/>
          </a:bodyPr>
          <a:lstStyle/>
          <a:p>
            <a:pPr algn="ctr"/>
            <a:r>
              <a:rPr lang="en-US" sz="2400" dirty="0" smtClean="0">
                <a:solidFill>
                  <a:schemeClr val="bg1"/>
                </a:solidFill>
              </a:rPr>
              <a:t>CISCO IT UNIVERSITY PROGRAM </a:t>
            </a:r>
            <a:endParaRPr lang="en-US" sz="2400" dirty="0">
              <a:solidFill>
                <a:schemeClr val="bg1"/>
              </a:solidFill>
            </a:endParaRPr>
          </a:p>
        </p:txBody>
      </p:sp>
    </p:spTree>
    <p:extLst>
      <p:ext uri="{BB962C8B-B14F-4D97-AF65-F5344CB8AC3E}">
        <p14:creationId xmlns:p14="http://schemas.microsoft.com/office/powerpoint/2010/main" val="21883810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1782762"/>
            <a:ext cx="12188826" cy="50752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685800"/>
            <a:ext cx="12188825" cy="48072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92" y="4294858"/>
            <a:ext cx="10821646" cy="995774"/>
          </a:xfrm>
          <a:prstGeom prst="rect">
            <a:avLst/>
          </a:prstGeom>
          <a:ln w="19050">
            <a:solidFill>
              <a:schemeClr val="bg1"/>
            </a:solidFill>
          </a:ln>
          <a:effectLst>
            <a:outerShdw blurRad="63500" sx="102000" sy="102000" algn="ctr" rotWithShape="0">
              <a:prstClr val="black">
                <a:alpha val="40000"/>
              </a:prstClr>
            </a:outerShdw>
          </a:effectLst>
        </p:spPr>
      </p:pic>
      <p:sp>
        <p:nvSpPr>
          <p:cNvPr id="10" name="Text Box 5"/>
          <p:cNvSpPr txBox="1">
            <a:spLocks noChangeArrowheads="1"/>
          </p:cNvSpPr>
          <p:nvPr/>
        </p:nvSpPr>
        <p:spPr bwMode="auto">
          <a:xfrm>
            <a:off x="683592" y="4561834"/>
            <a:ext cx="10821646" cy="381987"/>
          </a:xfrm>
          <a:prstGeom prst="rect">
            <a:avLst/>
          </a:prstGeom>
          <a:noFill/>
          <a:ln w="9525" algn="ctr">
            <a:noFill/>
            <a:miter lim="800000"/>
            <a:headEnd/>
            <a:tailEnd/>
          </a:ln>
        </p:spPr>
        <p:txBody>
          <a:bodyPr wrap="square" lIns="54509" tIns="27254" rIns="54509" bIns="27254">
            <a:spAutoFit/>
          </a:bodyPr>
          <a:lstStyle/>
          <a:p>
            <a:pPr marL="85320" indent="-85320" algn="ctr">
              <a:lnSpc>
                <a:spcPct val="95000"/>
              </a:lnSpc>
            </a:pPr>
            <a:r>
              <a:rPr lang="en-US" sz="2200" dirty="0">
                <a:solidFill>
                  <a:srgbClr val="FFFFFF"/>
                </a:solidFill>
                <a:effectLst>
                  <a:outerShdw blurRad="38100" dist="38100" dir="2700000" algn="tl">
                    <a:srgbClr val="000000">
                      <a:alpha val="43137"/>
                    </a:srgbClr>
                  </a:outerShdw>
                </a:effectLst>
              </a:rPr>
              <a:t>“Cisco helps you make the most of tomorrow’s opportunities.”</a:t>
            </a:r>
          </a:p>
        </p:txBody>
      </p:sp>
    </p:spTree>
    <p:extLst>
      <p:ext uri="{BB962C8B-B14F-4D97-AF65-F5344CB8AC3E}">
        <p14:creationId xmlns:p14="http://schemas.microsoft.com/office/powerpoint/2010/main" val="185937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9905" y="1632857"/>
            <a:ext cx="2793792" cy="523220"/>
          </a:xfrm>
          <a:prstGeom prst="rect">
            <a:avLst/>
          </a:prstGeom>
          <a:noFill/>
        </p:spPr>
        <p:txBody>
          <a:bodyPr wrap="square" rtlCol="0">
            <a:spAutoFit/>
          </a:bodyPr>
          <a:lstStyle/>
          <a:p>
            <a:r>
              <a:rPr lang="en-US" sz="2800" dirty="0" smtClean="0">
                <a:solidFill>
                  <a:schemeClr val="bg1"/>
                </a:solidFill>
                <a:latin typeface="+mj-lt"/>
                <a:cs typeface="Calibri"/>
              </a:rPr>
              <a:t>Thank You</a:t>
            </a:r>
            <a:endParaRPr lang="en-US" sz="2800" dirty="0">
              <a:solidFill>
                <a:schemeClr val="bg1"/>
              </a:solidFill>
              <a:latin typeface="+mj-lt"/>
              <a:cs typeface="Calibri"/>
            </a:endParaRPr>
          </a:p>
        </p:txBody>
      </p:sp>
    </p:spTree>
    <p:extLst>
      <p:ext uri="{BB962C8B-B14F-4D97-AF65-F5344CB8AC3E}">
        <p14:creationId xmlns:p14="http://schemas.microsoft.com/office/powerpoint/2010/main" val="1193093895"/>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1782762"/>
            <a:ext cx="12188826" cy="5075238"/>
          </a:xfrm>
          <a:prstGeom prst="rect">
            <a:avLst/>
          </a:prstGeom>
        </p:spPr>
      </p:pic>
      <p:pic>
        <p:nvPicPr>
          <p:cNvPr id="6" name="Picture Placeholder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64" y="2383802"/>
            <a:ext cx="3736975" cy="2792350"/>
          </a:xfrm>
          <a:prstGeom prst="rect">
            <a:avLst/>
          </a:prstGeom>
        </p:spPr>
      </p:pic>
      <p:sp>
        <p:nvSpPr>
          <p:cNvPr id="11" name="Title 3"/>
          <p:cNvSpPr txBox="1">
            <a:spLocks/>
          </p:cNvSpPr>
          <p:nvPr/>
        </p:nvSpPr>
        <p:spPr>
          <a:xfrm>
            <a:off x="514864" y="347993"/>
            <a:ext cx="7812377" cy="1498473"/>
          </a:xfrm>
          <a:prstGeom prst="rect">
            <a:avLst/>
          </a:prstGeom>
        </p:spPr>
        <p:txBody>
          <a:bodyPr>
            <a:normAutofit fontScale="90000" lnSpcReduction="10000"/>
          </a:bodyPr>
          <a:lstStyle>
            <a:lvl1pPr algn="l" defTabSz="685891" rtl="0" eaLnBrk="1" latinLnBrk="0" hangingPunct="1">
              <a:lnSpc>
                <a:spcPct val="80000"/>
              </a:lnSpc>
              <a:spcBef>
                <a:spcPct val="0"/>
              </a:spcBef>
              <a:buNone/>
              <a:defRPr lang="en-US" sz="2700" b="0" kern="1200" spc="0" baseline="0" dirty="0">
                <a:solidFill>
                  <a:srgbClr val="FFFFFF"/>
                </a:solidFill>
                <a:latin typeface="+mj-lt"/>
                <a:ea typeface="+mj-ea"/>
                <a:cs typeface="+mj-cs"/>
              </a:defRPr>
            </a:lvl1pPr>
          </a:lstStyle>
          <a:p>
            <a:r>
              <a:rPr lang="en-US" dirty="0" smtClean="0"/>
              <a:t>Who Am I? </a:t>
            </a:r>
            <a:br>
              <a:rPr lang="en-US" dirty="0" smtClean="0"/>
            </a:br>
            <a:r>
              <a:rPr lang="en-US" sz="3600" b="1" i="1" dirty="0" smtClean="0">
                <a:solidFill>
                  <a:srgbClr val="FF0000"/>
                </a:solidFill>
              </a:rPr>
              <a:t>Lorena </a:t>
            </a:r>
            <a:r>
              <a:rPr lang="en-US" sz="3600" b="1" i="1" dirty="0" err="1" smtClean="0">
                <a:solidFill>
                  <a:srgbClr val="FF0000"/>
                </a:solidFill>
              </a:rPr>
              <a:t>Valentin</a:t>
            </a:r>
            <a:r>
              <a:rPr lang="en-US" sz="3600" b="1" i="1" dirty="0" smtClean="0">
                <a:solidFill>
                  <a:srgbClr val="FF0000"/>
                </a:solidFill>
              </a:rPr>
              <a:t> </a:t>
            </a:r>
            <a:r>
              <a:rPr lang="en-US" sz="3600" b="1" i="1" dirty="0" smtClean="0"/>
              <a:t/>
            </a:r>
            <a:br>
              <a:rPr lang="en-US" sz="3600" b="1" i="1" dirty="0" smtClean="0"/>
            </a:br>
            <a:r>
              <a:rPr lang="en-US" sz="3600" b="1" i="1" dirty="0" smtClean="0"/>
              <a:t>IT Analyst – </a:t>
            </a:r>
            <a:r>
              <a:rPr lang="en-US" sz="3600" b="1" i="1" dirty="0" err="1" smtClean="0"/>
              <a:t>LatAm</a:t>
            </a:r>
            <a:r>
              <a:rPr lang="en-US" sz="3600" b="1" i="1" dirty="0" smtClean="0"/>
              <a:t> IT</a:t>
            </a:r>
            <a:br>
              <a:rPr lang="en-US" sz="3600" b="1" i="1" dirty="0" smtClean="0"/>
            </a:br>
            <a:r>
              <a:rPr lang="en-US" sz="3600" b="1" i="1" dirty="0" smtClean="0">
                <a:solidFill>
                  <a:srgbClr val="FF0000"/>
                </a:solidFill>
              </a:rPr>
              <a:t>Class of ‘12</a:t>
            </a:r>
            <a:endParaRPr lang="en-US" sz="3600" b="1" i="1" dirty="0">
              <a:solidFill>
                <a:srgbClr val="FF0000"/>
              </a:solidFill>
            </a:endParaRPr>
          </a:p>
        </p:txBody>
      </p:sp>
      <p:sp>
        <p:nvSpPr>
          <p:cNvPr id="12" name="Rectangle 11"/>
          <p:cNvSpPr/>
          <p:nvPr/>
        </p:nvSpPr>
        <p:spPr>
          <a:xfrm>
            <a:off x="5924314" y="3656902"/>
            <a:ext cx="265708" cy="2148840"/>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13" name="Rectangle 12"/>
          <p:cNvSpPr/>
          <p:nvPr/>
        </p:nvSpPr>
        <p:spPr>
          <a:xfrm>
            <a:off x="8061533" y="1423509"/>
            <a:ext cx="265708" cy="1682496"/>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cxnSp>
        <p:nvCxnSpPr>
          <p:cNvPr id="14" name="Elbow Connector 13"/>
          <p:cNvCxnSpPr>
            <a:endCxn id="13" idx="3"/>
          </p:cNvCxnSpPr>
          <p:nvPr/>
        </p:nvCxnSpPr>
        <p:spPr>
          <a:xfrm rot="10800000" flipV="1">
            <a:off x="8327242" y="1109145"/>
            <a:ext cx="1512695" cy="1155612"/>
          </a:xfrm>
          <a:prstGeom prst="bentConnector3">
            <a:avLst>
              <a:gd name="adj1" fmla="val 50000"/>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Elbow Connector 14"/>
          <p:cNvCxnSpPr/>
          <p:nvPr/>
        </p:nvCxnSpPr>
        <p:spPr>
          <a:xfrm>
            <a:off x="2223685" y="4847935"/>
            <a:ext cx="1349175" cy="678486"/>
          </a:xfrm>
          <a:prstGeom prst="bentConnector3">
            <a:avLst>
              <a:gd name="adj1" fmla="val 70029"/>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6" name="Oval 15">
            <a:hlinkClick r:id="" action="ppaction://noaction"/>
          </p:cNvPr>
          <p:cNvSpPr/>
          <p:nvPr/>
        </p:nvSpPr>
        <p:spPr>
          <a:xfrm>
            <a:off x="1916454" y="4694320"/>
            <a:ext cx="307230"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17" name="Oval 16">
            <a:hlinkClick r:id="" action="ppaction://noaction"/>
          </p:cNvPr>
          <p:cNvSpPr/>
          <p:nvPr/>
        </p:nvSpPr>
        <p:spPr>
          <a:xfrm>
            <a:off x="4171035" y="2323095"/>
            <a:ext cx="307230"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cxnSp>
        <p:nvCxnSpPr>
          <p:cNvPr id="18" name="Elbow Connector 17"/>
          <p:cNvCxnSpPr>
            <a:stCxn id="17" idx="6"/>
            <a:endCxn id="12" idx="1"/>
          </p:cNvCxnSpPr>
          <p:nvPr/>
        </p:nvCxnSpPr>
        <p:spPr>
          <a:xfrm>
            <a:off x="4478265" y="2476710"/>
            <a:ext cx="1446049" cy="2254612"/>
          </a:xfrm>
          <a:prstGeom prst="bentConnector3">
            <a:avLst>
              <a:gd name="adj1" fmla="val 69517"/>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Oval 18">
            <a:hlinkClick r:id="" action="ppaction://noaction"/>
          </p:cNvPr>
          <p:cNvSpPr/>
          <p:nvPr/>
        </p:nvSpPr>
        <p:spPr>
          <a:xfrm>
            <a:off x="9811709" y="955530"/>
            <a:ext cx="307230"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20" name="Text Placeholder 16"/>
          <p:cNvSpPr txBox="1">
            <a:spLocks/>
          </p:cNvSpPr>
          <p:nvPr/>
        </p:nvSpPr>
        <p:spPr>
          <a:xfrm>
            <a:off x="9955669" y="347994"/>
            <a:ext cx="1624159" cy="914400"/>
          </a:xfrm>
          <a:prstGeom prst="rect">
            <a:avLst/>
          </a:prstGeom>
        </p:spPr>
        <p:txBody>
          <a:bodyPr vert="horz" lIns="91440" tIns="45720" rIns="91440" bIns="45720" rtlCol="0" anchor="b">
            <a:noAutofit/>
          </a:bodyPr>
          <a:lstStyle>
            <a:lvl1pPr algn="ctr">
              <a:buNone/>
              <a:defRPr sz="1800">
                <a:solidFill>
                  <a:srgbClr val="C0CDBC"/>
                </a:solidFill>
              </a:defRPr>
            </a:lvl1pPr>
            <a:lvl2pPr>
              <a:buNone/>
              <a:defRPr sz="1600"/>
            </a:lvl2pPr>
            <a:lvl3pPr>
              <a:buNone/>
              <a:defRPr sz="1400"/>
            </a:lvl3pPr>
            <a:lvl4pPr>
              <a:buNone/>
              <a:defRPr sz="1200"/>
            </a:lvl4pPr>
            <a:lvl5pPr>
              <a:buNone/>
              <a:defRPr sz="1200"/>
            </a:lvl5pPr>
          </a:lstStyle>
          <a:p>
            <a:pPr marL="342900" indent="-342900" algn="r" defTabSz="457200">
              <a:spcBef>
                <a:spcPct val="20000"/>
              </a:spcBef>
              <a:buFont typeface="Arial"/>
              <a:buNone/>
              <a:defRPr/>
            </a:pPr>
            <a:r>
              <a:rPr lang="en-US" sz="1600" dirty="0" smtClean="0">
                <a:latin typeface="CiscoSans ExtraLight"/>
              </a:rPr>
              <a:t>University Connection</a:t>
            </a:r>
            <a:endParaRPr lang="en-US" sz="1600" dirty="0">
              <a:latin typeface="CiscoSans ExtraLight"/>
            </a:endParaRPr>
          </a:p>
        </p:txBody>
      </p:sp>
      <p:sp>
        <p:nvSpPr>
          <p:cNvPr id="21" name="Rectangle 20"/>
          <p:cNvSpPr/>
          <p:nvPr/>
        </p:nvSpPr>
        <p:spPr>
          <a:xfrm>
            <a:off x="3307152" y="4694320"/>
            <a:ext cx="265708" cy="1664202"/>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pic>
        <p:nvPicPr>
          <p:cNvPr id="22" name="Picture Placeholder 5" descr="Miami.jpg"/>
          <p:cNvPicPr>
            <a:picLocks noChangeAspect="1"/>
          </p:cNvPicPr>
          <p:nvPr/>
        </p:nvPicPr>
        <p:blipFill rotWithShape="1">
          <a:blip r:embed="rId5">
            <a:extLst>
              <a:ext uri="{28A0092B-C50C-407E-A947-70E740481C1C}">
                <a14:useLocalDpi xmlns:a14="http://schemas.microsoft.com/office/drawing/2010/main" val="0"/>
              </a:ext>
            </a:extLst>
          </a:blip>
          <a:srcRect l="15188" r="-1071"/>
          <a:stretch/>
        </p:blipFill>
        <p:spPr>
          <a:xfrm>
            <a:off x="3572860" y="4694320"/>
            <a:ext cx="2131394" cy="1664201"/>
          </a:xfrm>
          <a:prstGeom prst="rect">
            <a:avLst/>
          </a:prstGeom>
        </p:spPr>
      </p:pic>
      <p:pic>
        <p:nvPicPr>
          <p:cNvPr id="23" name="Picture Placeholder 2" descr="IMG_6180.jpg"/>
          <p:cNvPicPr>
            <a:picLocks noChangeAspect="1"/>
          </p:cNvPicPr>
          <p:nvPr/>
        </p:nvPicPr>
        <p:blipFill>
          <a:blip r:embed="rId6">
            <a:extLst>
              <a:ext uri="{28A0092B-C50C-407E-A947-70E740481C1C}">
                <a14:useLocalDpi xmlns:a14="http://schemas.microsoft.com/office/drawing/2010/main" val="0"/>
              </a:ext>
            </a:extLst>
          </a:blip>
          <a:srcRect l="4007" r="4007"/>
          <a:stretch>
            <a:fillRect/>
          </a:stretch>
        </p:blipFill>
        <p:spPr>
          <a:xfrm>
            <a:off x="7528453" y="1969614"/>
            <a:ext cx="4213495" cy="4388908"/>
          </a:xfrm>
          <a:prstGeom prst="rect">
            <a:avLst/>
          </a:prstGeom>
        </p:spPr>
      </p:pic>
      <p:pic>
        <p:nvPicPr>
          <p:cNvPr id="24" name="Picture Placeholder 4" descr="soa.jpeg"/>
          <p:cNvPicPr>
            <a:picLocks noChangeAspect="1"/>
          </p:cNvPicPr>
          <p:nvPr/>
        </p:nvPicPr>
        <p:blipFill>
          <a:blip r:embed="rId7">
            <a:extLst>
              <a:ext uri="{28A0092B-C50C-407E-A947-70E740481C1C}">
                <a14:useLocalDpi xmlns:a14="http://schemas.microsoft.com/office/drawing/2010/main" val="0"/>
              </a:ext>
            </a:extLst>
          </a:blip>
          <a:srcRect t="2158" b="2158"/>
          <a:stretch>
            <a:fillRect/>
          </a:stretch>
        </p:blipFill>
        <p:spPr>
          <a:xfrm>
            <a:off x="6079546" y="3671014"/>
            <a:ext cx="2038013" cy="2122857"/>
          </a:xfrm>
          <a:prstGeom prst="rect">
            <a:avLst/>
          </a:prstGeom>
        </p:spPr>
      </p:pic>
      <p:pic>
        <p:nvPicPr>
          <p:cNvPr id="25" name="Picture Placeholder 6" descr="rpi.jpg"/>
          <p:cNvPicPr>
            <a:picLocks noChangeAspect="1"/>
          </p:cNvPicPr>
          <p:nvPr/>
        </p:nvPicPr>
        <p:blipFill>
          <a:blip r:embed="rId8">
            <a:extLst>
              <a:ext uri="{28A0092B-C50C-407E-A947-70E740481C1C}">
                <a14:useLocalDpi xmlns:a14="http://schemas.microsoft.com/office/drawing/2010/main" val="0"/>
              </a:ext>
            </a:extLst>
          </a:blip>
          <a:srcRect l="14049" r="14049"/>
          <a:stretch>
            <a:fillRect/>
          </a:stretch>
        </p:blipFill>
        <p:spPr>
          <a:xfrm>
            <a:off x="6729553" y="1490994"/>
            <a:ext cx="1597688" cy="1664201"/>
          </a:xfrm>
          <a:prstGeom prst="rect">
            <a:avLst/>
          </a:prstGeom>
        </p:spPr>
      </p:pic>
    </p:spTree>
    <p:extLst>
      <p:ext uri="{BB962C8B-B14F-4D97-AF65-F5344CB8AC3E}">
        <p14:creationId xmlns:p14="http://schemas.microsoft.com/office/powerpoint/2010/main" val="4910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par>
                          <p:cTn id="8" fill="hold">
                            <p:stCondLst>
                              <p:cond delay="1000"/>
                            </p:stCondLst>
                            <p:childTnLst>
                              <p:par>
                                <p:cTn id="9" presetID="23" presetClass="entr" presetSubtype="28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1000" fill="hold"/>
                                        <p:tgtEl>
                                          <p:spTgt spid="19"/>
                                        </p:tgtEl>
                                        <p:attrNameLst>
                                          <p:attrName>ppt_w</p:attrName>
                                        </p:attrNameLst>
                                      </p:cBhvr>
                                      <p:tavLst>
                                        <p:tav tm="0">
                                          <p:val>
                                            <p:strVal val="4/3*#ppt_w"/>
                                          </p:val>
                                        </p:tav>
                                        <p:tav tm="100000">
                                          <p:val>
                                            <p:strVal val="#ppt_w"/>
                                          </p:val>
                                        </p:tav>
                                      </p:tavLst>
                                    </p:anim>
                                    <p:anim calcmode="lin" valueType="num">
                                      <p:cBhvr>
                                        <p:cTn id="12" dur="1000" fill="hold"/>
                                        <p:tgtEl>
                                          <p:spTgt spid="19"/>
                                        </p:tgtEl>
                                        <p:attrNameLst>
                                          <p:attrName>ppt_h</p:attrName>
                                        </p:attrNameLst>
                                      </p:cBhvr>
                                      <p:tavLst>
                                        <p:tav tm="0">
                                          <p:val>
                                            <p:strVal val="4/3*#ppt_h"/>
                                          </p:val>
                                        </p:tav>
                                        <p:tav tm="100000">
                                          <p:val>
                                            <p:strVal val="#ppt_h"/>
                                          </p:val>
                                        </p:tav>
                                      </p:tavLst>
                                    </p:anim>
                                  </p:childTnLst>
                                </p:cTn>
                              </p:par>
                              <p:par>
                                <p:cTn id="13" presetID="22" presetClass="entr" presetSubtype="2"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10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par>
                          <p:cTn id="19" fill="hold">
                            <p:stCondLst>
                              <p:cond delay="2200"/>
                            </p:stCondLst>
                            <p:childTnLst>
                              <p:par>
                                <p:cTn id="20" presetID="23" presetClass="entr" presetSubtype="28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strVal val="4/3*#ppt_w"/>
                                          </p:val>
                                        </p:tav>
                                        <p:tav tm="100000">
                                          <p:val>
                                            <p:strVal val="#ppt_w"/>
                                          </p:val>
                                        </p:tav>
                                      </p:tavLst>
                                    </p:anim>
                                    <p:anim calcmode="lin" valueType="num">
                                      <p:cBhvr>
                                        <p:cTn id="23" dur="1000" fill="hold"/>
                                        <p:tgtEl>
                                          <p:spTgt spid="16"/>
                                        </p:tgtEl>
                                        <p:attrNameLst>
                                          <p:attrName>ppt_h</p:attrName>
                                        </p:attrNameLst>
                                      </p:cBhvr>
                                      <p:tavLst>
                                        <p:tav tm="0">
                                          <p:val>
                                            <p:strVal val="4/3*#ppt_h"/>
                                          </p:val>
                                        </p:tav>
                                        <p:tav tm="100000">
                                          <p:val>
                                            <p:strVal val="#ppt_h"/>
                                          </p:val>
                                        </p:tav>
                                      </p:tavLst>
                                    </p:anim>
                                  </p:childTnLst>
                                </p:cTn>
                              </p:par>
                              <p:par>
                                <p:cTn id="24" presetID="22" presetClass="entr" presetSubtype="8" fill="hold" nodeType="withEffect">
                                  <p:stCondLst>
                                    <p:cond delay="20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childTnLst>
                          </p:cTn>
                        </p:par>
                        <p:par>
                          <p:cTn id="30" fill="hold">
                            <p:stCondLst>
                              <p:cond delay="3400"/>
                            </p:stCondLst>
                            <p:childTnLst>
                              <p:par>
                                <p:cTn id="31" presetID="23" presetClass="entr" presetSubtype="28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strVal val="4/3*#ppt_w"/>
                                          </p:val>
                                        </p:tav>
                                        <p:tav tm="100000">
                                          <p:val>
                                            <p:strVal val="#ppt_w"/>
                                          </p:val>
                                        </p:tav>
                                      </p:tavLst>
                                    </p:anim>
                                    <p:anim calcmode="lin" valueType="num">
                                      <p:cBhvr>
                                        <p:cTn id="34" dur="1000" fill="hold"/>
                                        <p:tgtEl>
                                          <p:spTgt spid="17"/>
                                        </p:tgtEl>
                                        <p:attrNameLst>
                                          <p:attrName>ppt_h</p:attrName>
                                        </p:attrNameLst>
                                      </p:cBhvr>
                                      <p:tavLst>
                                        <p:tav tm="0">
                                          <p:val>
                                            <p:strVal val="4/3*#ppt_h"/>
                                          </p:val>
                                        </p:tav>
                                        <p:tav tm="100000">
                                          <p:val>
                                            <p:strVal val="#ppt_h"/>
                                          </p:val>
                                        </p:tav>
                                      </p:tavLst>
                                    </p:anim>
                                  </p:childTnLst>
                                </p:cTn>
                              </p:par>
                              <p:par>
                                <p:cTn id="35" presetID="22" presetClass="entr" presetSubtype="8" fill="hold"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P spid="19" grpId="0" animBg="1"/>
      <p:bldP spid="20"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1782762"/>
            <a:ext cx="12188826" cy="5075238"/>
          </a:xfrm>
          <a:prstGeom prst="rect">
            <a:avLst/>
          </a:prstGeom>
        </p:spPr>
      </p:pic>
      <p:pic>
        <p:nvPicPr>
          <p:cNvPr id="26" name="Picture Placeholder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079" y="2437432"/>
            <a:ext cx="4377905" cy="2618158"/>
          </a:xfrm>
          <a:prstGeom prst="rect">
            <a:avLst/>
          </a:prstGeom>
        </p:spPr>
      </p:pic>
      <p:sp>
        <p:nvSpPr>
          <p:cNvPr id="27" name="Title 3"/>
          <p:cNvSpPr txBox="1">
            <a:spLocks/>
          </p:cNvSpPr>
          <p:nvPr/>
        </p:nvSpPr>
        <p:spPr>
          <a:xfrm>
            <a:off x="457200" y="523624"/>
            <a:ext cx="5860809" cy="1528696"/>
          </a:xfrm>
          <a:prstGeom prst="rect">
            <a:avLst/>
          </a:prstGeom>
        </p:spPr>
        <p:txBody>
          <a:bodyPr>
            <a:normAutofit fontScale="90000" lnSpcReduction="10000"/>
          </a:bodyPr>
          <a:lstStyle>
            <a:lvl1pPr algn="l" defTabSz="685891" rtl="0" eaLnBrk="1" latinLnBrk="0" hangingPunct="1">
              <a:lnSpc>
                <a:spcPct val="80000"/>
              </a:lnSpc>
              <a:spcBef>
                <a:spcPct val="0"/>
              </a:spcBef>
              <a:buNone/>
              <a:defRPr lang="en-US" sz="2700" b="0" kern="1200" spc="0" baseline="0" dirty="0">
                <a:solidFill>
                  <a:srgbClr val="FFFFFF"/>
                </a:solidFill>
                <a:latin typeface="+mj-lt"/>
                <a:ea typeface="+mj-ea"/>
                <a:cs typeface="+mj-cs"/>
              </a:defRPr>
            </a:lvl1pPr>
          </a:lstStyle>
          <a:p>
            <a:r>
              <a:rPr lang="en-US" smtClean="0"/>
              <a:t>Who Am I?</a:t>
            </a:r>
            <a:br>
              <a:rPr lang="en-US" smtClean="0"/>
            </a:br>
            <a:r>
              <a:rPr lang="en-US" sz="4000" smtClean="0">
                <a:solidFill>
                  <a:srgbClr val="FF0000"/>
                </a:solidFill>
              </a:rPr>
              <a:t>Brad Giles</a:t>
            </a:r>
            <a:br>
              <a:rPr lang="en-US" sz="4000" smtClean="0">
                <a:solidFill>
                  <a:srgbClr val="FF0000"/>
                </a:solidFill>
              </a:rPr>
            </a:br>
            <a:r>
              <a:rPr lang="en-US" sz="4000" i="1" smtClean="0"/>
              <a:t>IT Engineer - </a:t>
            </a:r>
            <a:r>
              <a:rPr lang="en-US" sz="4000" smtClean="0"/>
              <a:t>TRIAD IT</a:t>
            </a:r>
            <a:br>
              <a:rPr lang="en-US" sz="4000" smtClean="0"/>
            </a:br>
            <a:r>
              <a:rPr lang="en-US" sz="4000" smtClean="0">
                <a:solidFill>
                  <a:srgbClr val="FF0000"/>
                </a:solidFill>
              </a:rPr>
              <a:t>RPI Class of 1992</a:t>
            </a:r>
            <a:endParaRPr lang="en-US" sz="4000">
              <a:solidFill>
                <a:srgbClr val="FF0000"/>
              </a:solidFill>
            </a:endParaRPr>
          </a:p>
        </p:txBody>
      </p:sp>
      <p:sp>
        <p:nvSpPr>
          <p:cNvPr id="28" name="Rectangle 27"/>
          <p:cNvSpPr/>
          <p:nvPr/>
        </p:nvSpPr>
        <p:spPr>
          <a:xfrm>
            <a:off x="5569221" y="3710942"/>
            <a:ext cx="199333" cy="2148840"/>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7699487" y="1612649"/>
            <a:ext cx="199333" cy="1682496"/>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0" name="Elbow Connector 29"/>
          <p:cNvCxnSpPr>
            <a:endCxn id="29" idx="3"/>
          </p:cNvCxnSpPr>
          <p:nvPr/>
        </p:nvCxnSpPr>
        <p:spPr>
          <a:xfrm rot="10800000" flipV="1">
            <a:off x="7898821" y="1298285"/>
            <a:ext cx="1134817" cy="1155612"/>
          </a:xfrm>
          <a:prstGeom prst="bentConnector3">
            <a:avLst>
              <a:gd name="adj1" fmla="val 50000"/>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a:off x="2793027" y="4901975"/>
            <a:ext cx="1012145" cy="678486"/>
          </a:xfrm>
          <a:prstGeom prst="bentConnector3">
            <a:avLst>
              <a:gd name="adj1" fmla="val 70029"/>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Oval 31">
            <a:hlinkClick r:id="" action="ppaction://noaction"/>
          </p:cNvPr>
          <p:cNvSpPr/>
          <p:nvPr/>
        </p:nvSpPr>
        <p:spPr>
          <a:xfrm>
            <a:off x="2562543" y="4748360"/>
            <a:ext cx="230483"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Oval 32">
            <a:hlinkClick r:id="" action="ppaction://noaction"/>
          </p:cNvPr>
          <p:cNvSpPr/>
          <p:nvPr/>
        </p:nvSpPr>
        <p:spPr>
          <a:xfrm>
            <a:off x="4253919" y="2377135"/>
            <a:ext cx="230483"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4" name="Elbow Connector 33"/>
          <p:cNvCxnSpPr>
            <a:stCxn id="33" idx="6"/>
            <a:endCxn id="28" idx="1"/>
          </p:cNvCxnSpPr>
          <p:nvPr/>
        </p:nvCxnSpPr>
        <p:spPr>
          <a:xfrm>
            <a:off x="4484402" y="2530750"/>
            <a:ext cx="1084819" cy="2254612"/>
          </a:xfrm>
          <a:prstGeom prst="bentConnector3">
            <a:avLst>
              <a:gd name="adj1" fmla="val 69517"/>
            </a:avLst>
          </a:prstGeom>
          <a:ln w="9525" cap="flat" cmpd="sng" algn="ctr">
            <a:solidFill>
              <a:srgbClr val="173EAB"/>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Oval 34">
            <a:hlinkClick r:id="" action="ppaction://noaction"/>
          </p:cNvPr>
          <p:cNvSpPr/>
          <p:nvPr/>
        </p:nvSpPr>
        <p:spPr>
          <a:xfrm>
            <a:off x="9012461" y="1144670"/>
            <a:ext cx="230483" cy="307230"/>
          </a:xfrm>
          <a:prstGeom prst="ellipse">
            <a:avLst/>
          </a:prstGeom>
          <a:solidFill>
            <a:srgbClr val="9BC352"/>
          </a:solidFill>
          <a:ln>
            <a:solidFill>
              <a:srgbClr val="173EA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Text Placeholder 16"/>
          <p:cNvSpPr txBox="1">
            <a:spLocks/>
          </p:cNvSpPr>
          <p:nvPr/>
        </p:nvSpPr>
        <p:spPr>
          <a:xfrm>
            <a:off x="8774090" y="537134"/>
            <a:ext cx="1564807" cy="914400"/>
          </a:xfrm>
          <a:prstGeom prst="rect">
            <a:avLst/>
          </a:prstGeom>
        </p:spPr>
        <p:txBody>
          <a:bodyPr vert="horz" lIns="91440" tIns="45720" rIns="91440" bIns="45720" rtlCol="0" anchor="b">
            <a:noAutofit/>
          </a:bodyPr>
          <a:lstStyle>
            <a:lvl1pPr algn="ctr">
              <a:buNone/>
              <a:defRPr sz="1800">
                <a:solidFill>
                  <a:srgbClr val="C0CDBC"/>
                </a:solidFill>
              </a:defRPr>
            </a:lvl1pPr>
            <a:lvl2pPr>
              <a:buNone/>
              <a:defRPr sz="1600"/>
            </a:lvl2pPr>
            <a:lvl3pPr>
              <a:buNone/>
              <a:defRPr sz="1400"/>
            </a:lvl3pPr>
            <a:lvl4pPr>
              <a:buNone/>
              <a:defRPr sz="1200"/>
            </a:lvl4pPr>
            <a:lvl5pPr>
              <a:buNone/>
              <a:defRPr sz="1200"/>
            </a:lvl5pPr>
          </a:lstStyle>
          <a:p>
            <a:pPr marL="342900" indent="-342900" algn="r">
              <a:spcBef>
                <a:spcPct val="20000"/>
              </a:spcBef>
              <a:buFont typeface="Arial"/>
              <a:buNone/>
              <a:defRPr/>
            </a:pPr>
            <a:r>
              <a:rPr lang="en-US" sz="1600" dirty="0" smtClean="0">
                <a:latin typeface="CiscoSans ExtraLight"/>
              </a:rPr>
              <a:t>University Connection</a:t>
            </a:r>
          </a:p>
          <a:p>
            <a:pPr marL="342900" indent="-342900" algn="r">
              <a:spcBef>
                <a:spcPct val="20000"/>
              </a:spcBef>
              <a:buFont typeface="Arial"/>
              <a:buNone/>
              <a:defRPr/>
            </a:pPr>
            <a:endParaRPr lang="en-US" sz="1600" dirty="0">
              <a:latin typeface="CiscoSans ExtraLight"/>
            </a:endParaRPr>
          </a:p>
        </p:txBody>
      </p:sp>
      <p:sp>
        <p:nvSpPr>
          <p:cNvPr id="37" name="Rectangle 36"/>
          <p:cNvSpPr/>
          <p:nvPr/>
        </p:nvSpPr>
        <p:spPr>
          <a:xfrm>
            <a:off x="3605837" y="4748360"/>
            <a:ext cx="199333" cy="1664202"/>
          </a:xfrm>
          <a:prstGeom prst="rect">
            <a:avLst/>
          </a:prstGeom>
          <a:solidFill>
            <a:srgbClr val="173E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38" name="Picture Placeholder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4473" y="5502182"/>
            <a:ext cx="1992678" cy="1099957"/>
          </a:xfrm>
          <a:prstGeom prst="rect">
            <a:avLst/>
          </a:prstGeom>
        </p:spPr>
      </p:pic>
      <p:pic>
        <p:nvPicPr>
          <p:cNvPr id="39" name="Picture Placeholder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9572" y="3167854"/>
            <a:ext cx="3160944" cy="2370708"/>
          </a:xfrm>
          <a:prstGeom prst="rect">
            <a:avLst/>
          </a:prstGeom>
        </p:spPr>
      </p:pic>
      <p:pic>
        <p:nvPicPr>
          <p:cNvPr id="40" name="Picture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3372" y="5055590"/>
            <a:ext cx="1267184" cy="1267184"/>
          </a:xfrm>
          <a:prstGeom prst="rect">
            <a:avLst/>
          </a:prstGeom>
        </p:spPr>
      </p:pic>
      <p:pic>
        <p:nvPicPr>
          <p:cNvPr id="41" name="Picture Placeholder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5023" y="5931100"/>
            <a:ext cx="575039" cy="381762"/>
          </a:xfrm>
          <a:prstGeom prst="rect">
            <a:avLst/>
          </a:prstGeom>
        </p:spPr>
      </p:pic>
      <p:pic>
        <p:nvPicPr>
          <p:cNvPr id="42" name="Picture Placeholder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4130" y="5816526"/>
            <a:ext cx="996706" cy="596036"/>
          </a:xfrm>
          <a:prstGeom prst="rect">
            <a:avLst/>
          </a:prstGeom>
        </p:spPr>
      </p:pic>
      <p:pic>
        <p:nvPicPr>
          <p:cNvPr id="43" name="Picture Placeholder 16"/>
          <p:cNvPicPr>
            <a:picLocks noChangeAspect="1"/>
          </p:cNvPicPr>
          <p:nvPr/>
        </p:nvPicPr>
        <p:blipFill>
          <a:blip r:embed="rId10">
            <a:extLst>
              <a:ext uri="{28A0092B-C50C-407E-A947-70E740481C1C}">
                <a14:useLocalDpi xmlns:a14="http://schemas.microsoft.com/office/drawing/2010/main" val="0"/>
              </a:ext>
            </a:extLst>
          </a:blip>
          <a:srcRect l="1972" r="1972"/>
          <a:stretch>
            <a:fillRect/>
          </a:stretch>
        </p:blipFill>
        <p:spPr>
          <a:xfrm>
            <a:off x="6700241" y="1680135"/>
            <a:ext cx="1198578" cy="1664201"/>
          </a:xfrm>
          <a:prstGeom prst="rect">
            <a:avLst/>
          </a:prstGeom>
        </p:spPr>
      </p:pic>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0051" y="5951627"/>
            <a:ext cx="3140465" cy="596036"/>
          </a:xfrm>
          <a:prstGeom prst="rect">
            <a:avLst/>
          </a:prstGeom>
        </p:spPr>
      </p:pic>
    </p:spTree>
    <p:extLst>
      <p:ext uri="{BB962C8B-B14F-4D97-AF65-F5344CB8AC3E}">
        <p14:creationId xmlns:p14="http://schemas.microsoft.com/office/powerpoint/2010/main" val="28505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childTnLst>
                          </p:cTn>
                        </p:par>
                        <p:par>
                          <p:cTn id="8" fill="hold">
                            <p:stCondLst>
                              <p:cond delay="1000"/>
                            </p:stCondLst>
                            <p:childTnLst>
                              <p:par>
                                <p:cTn id="9" presetID="23" presetClass="entr" presetSubtype="28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1000" fill="hold"/>
                                        <p:tgtEl>
                                          <p:spTgt spid="35"/>
                                        </p:tgtEl>
                                        <p:attrNameLst>
                                          <p:attrName>ppt_w</p:attrName>
                                        </p:attrNameLst>
                                      </p:cBhvr>
                                      <p:tavLst>
                                        <p:tav tm="0">
                                          <p:val>
                                            <p:strVal val="4/3*#ppt_w"/>
                                          </p:val>
                                        </p:tav>
                                        <p:tav tm="100000">
                                          <p:val>
                                            <p:strVal val="#ppt_w"/>
                                          </p:val>
                                        </p:tav>
                                      </p:tavLst>
                                    </p:anim>
                                    <p:anim calcmode="lin" valueType="num">
                                      <p:cBhvr>
                                        <p:cTn id="12" dur="1000" fill="hold"/>
                                        <p:tgtEl>
                                          <p:spTgt spid="35"/>
                                        </p:tgtEl>
                                        <p:attrNameLst>
                                          <p:attrName>ppt_h</p:attrName>
                                        </p:attrNameLst>
                                      </p:cBhvr>
                                      <p:tavLst>
                                        <p:tav tm="0">
                                          <p:val>
                                            <p:strVal val="4/3*#ppt_h"/>
                                          </p:val>
                                        </p:tav>
                                        <p:tav tm="100000">
                                          <p:val>
                                            <p:strVal val="#ppt_h"/>
                                          </p:val>
                                        </p:tav>
                                      </p:tavLst>
                                    </p:anim>
                                  </p:childTnLst>
                                </p:cTn>
                              </p:par>
                              <p:par>
                                <p:cTn id="13" presetID="22" presetClass="entr" presetSubtype="2" fill="hold" nodeType="withEffect">
                                  <p:stCondLst>
                                    <p:cond delay="200"/>
                                  </p:stCondLst>
                                  <p:childTnLst>
                                    <p:set>
                                      <p:cBhvr>
                                        <p:cTn id="14" dur="1" fill="hold">
                                          <p:stCondLst>
                                            <p:cond delay="0"/>
                                          </p:stCondLst>
                                        </p:cTn>
                                        <p:tgtEl>
                                          <p:spTgt spid="30"/>
                                        </p:tgtEl>
                                        <p:attrNameLst>
                                          <p:attrName>style.visibility</p:attrName>
                                        </p:attrNameLst>
                                      </p:cBhvr>
                                      <p:to>
                                        <p:strVal val="visible"/>
                                      </p:to>
                                    </p:set>
                                    <p:animEffect transition="in" filter="wipe(right)">
                                      <p:cBhvr>
                                        <p:cTn id="15" dur="1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childTnLst>
                                </p:cTn>
                              </p:par>
                            </p:childTnLst>
                          </p:cTn>
                        </p:par>
                        <p:par>
                          <p:cTn id="19" fill="hold">
                            <p:stCondLst>
                              <p:cond delay="2200"/>
                            </p:stCondLst>
                            <p:childTnLst>
                              <p:par>
                                <p:cTn id="20" presetID="23" presetClass="entr" presetSubtype="288"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1000" fill="hold"/>
                                        <p:tgtEl>
                                          <p:spTgt spid="32"/>
                                        </p:tgtEl>
                                        <p:attrNameLst>
                                          <p:attrName>ppt_w</p:attrName>
                                        </p:attrNameLst>
                                      </p:cBhvr>
                                      <p:tavLst>
                                        <p:tav tm="0">
                                          <p:val>
                                            <p:strVal val="4/3*#ppt_w"/>
                                          </p:val>
                                        </p:tav>
                                        <p:tav tm="100000">
                                          <p:val>
                                            <p:strVal val="#ppt_w"/>
                                          </p:val>
                                        </p:tav>
                                      </p:tavLst>
                                    </p:anim>
                                    <p:anim calcmode="lin" valueType="num">
                                      <p:cBhvr>
                                        <p:cTn id="23" dur="1000" fill="hold"/>
                                        <p:tgtEl>
                                          <p:spTgt spid="32"/>
                                        </p:tgtEl>
                                        <p:attrNameLst>
                                          <p:attrName>ppt_h</p:attrName>
                                        </p:attrNameLst>
                                      </p:cBhvr>
                                      <p:tavLst>
                                        <p:tav tm="0">
                                          <p:val>
                                            <p:strVal val="4/3*#ppt_h"/>
                                          </p:val>
                                        </p:tav>
                                        <p:tav tm="100000">
                                          <p:val>
                                            <p:strVal val="#ppt_h"/>
                                          </p:val>
                                        </p:tav>
                                      </p:tavLst>
                                    </p:anim>
                                  </p:childTnLst>
                                </p:cTn>
                              </p:par>
                              <p:par>
                                <p:cTn id="24" presetID="22" presetClass="entr" presetSubtype="8" fill="hold" nodeType="withEffect">
                                  <p:stCondLst>
                                    <p:cond delay="20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10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childTnLst>
                                </p:cTn>
                              </p:par>
                            </p:childTnLst>
                          </p:cTn>
                        </p:par>
                        <p:par>
                          <p:cTn id="30" fill="hold">
                            <p:stCondLst>
                              <p:cond delay="3400"/>
                            </p:stCondLst>
                            <p:childTnLst>
                              <p:par>
                                <p:cTn id="31" presetID="23" presetClass="entr" presetSubtype="28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1000" fill="hold"/>
                                        <p:tgtEl>
                                          <p:spTgt spid="33"/>
                                        </p:tgtEl>
                                        <p:attrNameLst>
                                          <p:attrName>ppt_w</p:attrName>
                                        </p:attrNameLst>
                                      </p:cBhvr>
                                      <p:tavLst>
                                        <p:tav tm="0">
                                          <p:val>
                                            <p:strVal val="4/3*#ppt_w"/>
                                          </p:val>
                                        </p:tav>
                                        <p:tav tm="100000">
                                          <p:val>
                                            <p:strVal val="#ppt_w"/>
                                          </p:val>
                                        </p:tav>
                                      </p:tavLst>
                                    </p:anim>
                                    <p:anim calcmode="lin" valueType="num">
                                      <p:cBhvr>
                                        <p:cTn id="34" dur="1000" fill="hold"/>
                                        <p:tgtEl>
                                          <p:spTgt spid="33"/>
                                        </p:tgtEl>
                                        <p:attrNameLst>
                                          <p:attrName>ppt_h</p:attrName>
                                        </p:attrNameLst>
                                      </p:cBhvr>
                                      <p:tavLst>
                                        <p:tav tm="0">
                                          <p:val>
                                            <p:strVal val="4/3*#ppt_h"/>
                                          </p:val>
                                        </p:tav>
                                        <p:tav tm="100000">
                                          <p:val>
                                            <p:strVal val="#ppt_h"/>
                                          </p:val>
                                        </p:tav>
                                      </p:tavLst>
                                    </p:anim>
                                  </p:childTnLst>
                                </p:cTn>
                              </p:par>
                              <p:par>
                                <p:cTn id="35" presetID="22" presetClass="entr" presetSubtype="8" fill="hold" nodeType="withEffect">
                                  <p:stCondLst>
                                    <p:cond delay="20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10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5" grpId="0" animBg="1"/>
      <p:bldP spid="36" grpId="0"/>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03858"/>
            <a:ext cx="12188825" cy="954142"/>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pic>
        <p:nvPicPr>
          <p:cNvPr id="79" name="Picture 78" descr="chip sized.jpg"/>
          <p:cNvPicPr>
            <a:picLocks noChangeAspect="1"/>
          </p:cNvPicPr>
          <p:nvPr/>
        </p:nvPicPr>
        <p:blipFill>
          <a:blip r:embed="rId3"/>
          <a:srcRect l="4725" t="12976"/>
          <a:stretch>
            <a:fillRect/>
          </a:stretch>
        </p:blipFill>
        <p:spPr>
          <a:xfrm>
            <a:off x="2641600" y="1174458"/>
            <a:ext cx="8936102" cy="4940300"/>
          </a:xfrm>
          <a:prstGeom prst="rect">
            <a:avLst/>
          </a:prstGeom>
          <a:noFill/>
          <a:ln>
            <a:noFill/>
          </a:ln>
        </p:spPr>
      </p:pic>
      <p:sp>
        <p:nvSpPr>
          <p:cNvPr id="23" name="TextBox 22"/>
          <p:cNvSpPr txBox="1"/>
          <p:nvPr/>
        </p:nvSpPr>
        <p:spPr>
          <a:xfrm>
            <a:off x="609440" y="1052220"/>
            <a:ext cx="10969943" cy="1046440"/>
          </a:xfrm>
          <a:prstGeom prst="rect">
            <a:avLst/>
          </a:prstGeom>
          <a:solidFill>
            <a:srgbClr val="173EAB"/>
          </a:solidFill>
        </p:spPr>
        <p:txBody>
          <a:bodyPr wrap="square" tIns="91440" bIns="91440" rtlCol="0">
            <a:spAutoFit/>
          </a:bodyPr>
          <a:lstStyle/>
          <a:p>
            <a:pPr marL="628650" defTabSz="457200"/>
            <a:endParaRPr lang="en-US" sz="2800" dirty="0" smtClean="0">
              <a:solidFill>
                <a:prstClr val="white">
                  <a:lumMod val="75000"/>
                </a:prstClr>
              </a:solidFill>
              <a:latin typeface="CiscoSans ExtraLight"/>
              <a:cs typeface="CiscoSans ExtraLight"/>
            </a:endParaRPr>
          </a:p>
          <a:p>
            <a:pPr marL="628650" defTabSz="457200"/>
            <a:endParaRPr lang="en-US" sz="2800" dirty="0">
              <a:solidFill>
                <a:prstClr val="white">
                  <a:lumMod val="75000"/>
                </a:prstClr>
              </a:solidFill>
              <a:latin typeface="CiscoSans ExtraLight"/>
              <a:cs typeface="CiscoSans ExtraLight"/>
            </a:endParaRPr>
          </a:p>
        </p:txBody>
      </p:sp>
      <p:sp>
        <p:nvSpPr>
          <p:cNvPr id="27" name="Title 1"/>
          <p:cNvSpPr txBox="1">
            <a:spLocks/>
          </p:cNvSpPr>
          <p:nvPr/>
        </p:nvSpPr>
        <p:spPr>
          <a:xfrm>
            <a:off x="609441" y="31458"/>
            <a:ext cx="10969943" cy="1143000"/>
          </a:xfrm>
          <a:prstGeom prst="rect">
            <a:avLst/>
          </a:prstGeom>
        </p:spPr>
        <p:txBody>
          <a:bodyPr vert="horz" lIns="91440" tIns="45720" rIns="91440" bIns="45720" rtlCol="0" anchor="ctr">
            <a:normAutofit/>
          </a:bodyPr>
          <a:lstStyle/>
          <a:p>
            <a:pPr defTabSz="457200">
              <a:spcBef>
                <a:spcPct val="0"/>
              </a:spcBef>
              <a:defRPr/>
            </a:pPr>
            <a:r>
              <a:rPr lang="en-US" sz="4200" spc="-100" dirty="0" smtClean="0">
                <a:gradFill flip="none" rotWithShape="1">
                  <a:gsLst>
                    <a:gs pos="0">
                      <a:srgbClr val="672D90"/>
                    </a:gs>
                    <a:gs pos="100000">
                      <a:srgbClr val="23A6DF"/>
                    </a:gs>
                    <a:gs pos="50000">
                      <a:srgbClr val="23409A"/>
                    </a:gs>
                  </a:gsLst>
                  <a:lin ang="0" scaled="1"/>
                  <a:tileRect/>
                </a:gradFill>
                <a:latin typeface="CiscoSans ExtraLight"/>
              </a:rPr>
              <a:t>Information Technology</a:t>
            </a:r>
            <a:endParaRPr lang="en-US" sz="4200" spc="-100" dirty="0">
              <a:gradFill flip="none" rotWithShape="1">
                <a:gsLst>
                  <a:gs pos="0">
                    <a:srgbClr val="672D90"/>
                  </a:gs>
                  <a:gs pos="100000">
                    <a:srgbClr val="23A6DF"/>
                  </a:gs>
                  <a:gs pos="50000">
                    <a:srgbClr val="23409A"/>
                  </a:gs>
                </a:gsLst>
                <a:lin ang="0" scaled="1"/>
                <a:tileRect/>
              </a:gradFill>
              <a:latin typeface="CiscoSans ExtraLight"/>
            </a:endParaRPr>
          </a:p>
        </p:txBody>
      </p:sp>
      <p:sp>
        <p:nvSpPr>
          <p:cNvPr id="28" name="Rectangle 27"/>
          <p:cNvSpPr/>
          <p:nvPr/>
        </p:nvSpPr>
        <p:spPr>
          <a:xfrm>
            <a:off x="848778" y="1395286"/>
            <a:ext cx="1792822" cy="400110"/>
          </a:xfrm>
          <a:prstGeom prst="rect">
            <a:avLst/>
          </a:prstGeom>
          <a:noFill/>
        </p:spPr>
        <p:txBody>
          <a:bodyPr wrap="square" anchor="ctr">
            <a:spAutoFit/>
          </a:bodyPr>
          <a:lstStyle/>
          <a:p>
            <a:pPr algn="r" defTabSz="457200">
              <a:spcBef>
                <a:spcPct val="20000"/>
              </a:spcBef>
              <a:spcAft>
                <a:spcPts val="600"/>
              </a:spcAft>
              <a:defRPr/>
            </a:pPr>
            <a:r>
              <a:rPr lang="en-US" sz="2000" dirty="0" smtClean="0">
                <a:solidFill>
                  <a:prstClr val="white"/>
                </a:solidFill>
                <a:latin typeface="CiscoSans ExtraLight"/>
                <a:cs typeface="CiscoSans ExtraLight"/>
              </a:rPr>
              <a:t>Roles</a:t>
            </a:r>
          </a:p>
        </p:txBody>
      </p:sp>
      <p:sp>
        <p:nvSpPr>
          <p:cNvPr id="77" name="Rectangle 76"/>
          <p:cNvSpPr/>
          <p:nvPr/>
        </p:nvSpPr>
        <p:spPr>
          <a:xfrm>
            <a:off x="611760" y="2098660"/>
            <a:ext cx="10965941" cy="4016098"/>
          </a:xfrm>
          <a:prstGeom prst="rect">
            <a:avLst/>
          </a:prstGeom>
          <a:gradFill flip="none" rotWithShape="1">
            <a:gsLst>
              <a:gs pos="0">
                <a:srgbClr val="DCE7CD"/>
              </a:gs>
              <a:gs pos="100000">
                <a:srgbClr val="DCE7CD">
                  <a:alpha val="34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24" name="Rectangle 23"/>
          <p:cNvSpPr/>
          <p:nvPr/>
        </p:nvSpPr>
        <p:spPr>
          <a:xfrm>
            <a:off x="1276700" y="2195220"/>
            <a:ext cx="1364899" cy="369332"/>
          </a:xfrm>
          <a:prstGeom prst="rect">
            <a:avLst/>
          </a:prstGeom>
        </p:spPr>
        <p:txBody>
          <a:bodyPr wrap="square">
            <a:spAutoFit/>
          </a:bodyPr>
          <a:lstStyle/>
          <a:p>
            <a:pPr algn="r" defTabSz="457200"/>
            <a:r>
              <a:rPr lang="nl-NL" sz="1800" dirty="0" smtClean="0">
                <a:solidFill>
                  <a:srgbClr val="173EAB"/>
                </a:solidFill>
                <a:latin typeface="CiscoSans ExtraLight"/>
                <a:cs typeface="CiscoSans ExtraLight"/>
              </a:rPr>
              <a:t>IT </a:t>
            </a:r>
            <a:r>
              <a:rPr lang="nl-NL" sz="1800" dirty="0" err="1" smtClean="0">
                <a:solidFill>
                  <a:srgbClr val="173EAB"/>
                </a:solidFill>
                <a:latin typeface="CiscoSans ExtraLight"/>
                <a:cs typeface="CiscoSans ExtraLight"/>
              </a:rPr>
              <a:t>Analyst</a:t>
            </a:r>
            <a:endParaRPr lang="nl-NL" sz="1800" dirty="0">
              <a:solidFill>
                <a:srgbClr val="173EAB"/>
              </a:solidFill>
              <a:latin typeface="CiscoSans ExtraLight"/>
              <a:cs typeface="CiscoSans ExtraLight"/>
            </a:endParaRPr>
          </a:p>
        </p:txBody>
      </p:sp>
      <p:sp>
        <p:nvSpPr>
          <p:cNvPr id="25" name="Rectangle 24"/>
          <p:cNvSpPr/>
          <p:nvPr/>
        </p:nvSpPr>
        <p:spPr>
          <a:xfrm>
            <a:off x="817551" y="4245754"/>
            <a:ext cx="1824048" cy="369332"/>
          </a:xfrm>
          <a:prstGeom prst="rect">
            <a:avLst/>
          </a:prstGeom>
        </p:spPr>
        <p:txBody>
          <a:bodyPr wrap="square">
            <a:spAutoFit/>
          </a:bodyPr>
          <a:lstStyle/>
          <a:p>
            <a:pPr algn="r" defTabSz="457200"/>
            <a:r>
              <a:rPr lang="nl-NL" sz="1800" dirty="0" smtClean="0">
                <a:solidFill>
                  <a:srgbClr val="173EAB"/>
                </a:solidFill>
                <a:latin typeface="CiscoSans ExtraLight"/>
                <a:cs typeface="CiscoSans ExtraLight"/>
              </a:rPr>
              <a:t>IT </a:t>
            </a:r>
            <a:r>
              <a:rPr lang="nl-NL" sz="1800" dirty="0" err="1" smtClean="0">
                <a:solidFill>
                  <a:srgbClr val="173EAB"/>
                </a:solidFill>
                <a:latin typeface="CiscoSans ExtraLight"/>
                <a:cs typeface="CiscoSans ExtraLight"/>
              </a:rPr>
              <a:t>Engineer</a:t>
            </a:r>
            <a:endParaRPr lang="nl-NL" sz="1800" dirty="0">
              <a:solidFill>
                <a:srgbClr val="173EAB"/>
              </a:solidFill>
              <a:latin typeface="CiscoSans ExtraLight"/>
              <a:cs typeface="CiscoSans ExtraLight"/>
            </a:endParaRPr>
          </a:p>
        </p:txBody>
      </p:sp>
      <p:sp>
        <p:nvSpPr>
          <p:cNvPr id="29" name="Rectangle 28"/>
          <p:cNvSpPr/>
          <p:nvPr/>
        </p:nvSpPr>
        <p:spPr>
          <a:xfrm>
            <a:off x="609441" y="2085960"/>
            <a:ext cx="10968260" cy="9656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30" name="Rectangle 29"/>
          <p:cNvSpPr/>
          <p:nvPr/>
        </p:nvSpPr>
        <p:spPr>
          <a:xfrm>
            <a:off x="609441" y="4064640"/>
            <a:ext cx="10968260" cy="9656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33" name="Rectangle 32"/>
          <p:cNvSpPr/>
          <p:nvPr/>
        </p:nvSpPr>
        <p:spPr>
          <a:xfrm rot="16200000">
            <a:off x="5145881" y="4100357"/>
            <a:ext cx="3932238" cy="965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34" name="Rectangle 33"/>
          <p:cNvSpPr/>
          <p:nvPr/>
        </p:nvSpPr>
        <p:spPr>
          <a:xfrm rot="16200000">
            <a:off x="723761" y="4100357"/>
            <a:ext cx="3932238" cy="965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Calibri"/>
            </a:endParaRPr>
          </a:p>
        </p:txBody>
      </p:sp>
      <p:sp>
        <p:nvSpPr>
          <p:cNvPr id="35" name="Rectangle 34"/>
          <p:cNvSpPr/>
          <p:nvPr/>
        </p:nvSpPr>
        <p:spPr>
          <a:xfrm>
            <a:off x="3985678" y="1395286"/>
            <a:ext cx="1996022" cy="400110"/>
          </a:xfrm>
          <a:prstGeom prst="rect">
            <a:avLst/>
          </a:prstGeom>
          <a:noFill/>
        </p:spPr>
        <p:txBody>
          <a:bodyPr wrap="square" anchor="ctr">
            <a:spAutoFit/>
          </a:bodyPr>
          <a:lstStyle/>
          <a:p>
            <a:pPr algn="ctr" defTabSz="457200">
              <a:spcBef>
                <a:spcPct val="20000"/>
              </a:spcBef>
              <a:spcAft>
                <a:spcPts val="600"/>
              </a:spcAft>
              <a:defRPr/>
            </a:pPr>
            <a:r>
              <a:rPr lang="en-US" sz="2000" dirty="0" smtClean="0">
                <a:solidFill>
                  <a:prstClr val="white"/>
                </a:solidFill>
                <a:latin typeface="CiscoSans ExtraLight"/>
                <a:cs typeface="CiscoSans ExtraLight"/>
              </a:rPr>
              <a:t>Competencies</a:t>
            </a:r>
          </a:p>
        </p:txBody>
      </p:sp>
      <p:sp>
        <p:nvSpPr>
          <p:cNvPr id="36" name="Rectangle 35"/>
          <p:cNvSpPr/>
          <p:nvPr/>
        </p:nvSpPr>
        <p:spPr>
          <a:xfrm>
            <a:off x="8265578" y="1395286"/>
            <a:ext cx="1996022" cy="400110"/>
          </a:xfrm>
          <a:prstGeom prst="rect">
            <a:avLst/>
          </a:prstGeom>
          <a:noFill/>
        </p:spPr>
        <p:txBody>
          <a:bodyPr wrap="square" anchor="ctr">
            <a:spAutoFit/>
          </a:bodyPr>
          <a:lstStyle/>
          <a:p>
            <a:pPr algn="ctr" defTabSz="457200">
              <a:spcBef>
                <a:spcPct val="20000"/>
              </a:spcBef>
              <a:spcAft>
                <a:spcPts val="600"/>
              </a:spcAft>
              <a:defRPr/>
            </a:pPr>
            <a:r>
              <a:rPr lang="en-US" sz="2000" dirty="0" smtClean="0">
                <a:solidFill>
                  <a:prstClr val="white"/>
                </a:solidFill>
                <a:latin typeface="CiscoSans ExtraLight"/>
                <a:cs typeface="CiscoSans ExtraLight"/>
              </a:rPr>
              <a:t>Qualifications</a:t>
            </a:r>
          </a:p>
        </p:txBody>
      </p:sp>
      <p:sp>
        <p:nvSpPr>
          <p:cNvPr id="16" name="TextBox 15"/>
          <p:cNvSpPr txBox="1"/>
          <p:nvPr/>
        </p:nvSpPr>
        <p:spPr>
          <a:xfrm>
            <a:off x="2892907" y="2195220"/>
            <a:ext cx="4097065" cy="1477328"/>
          </a:xfrm>
          <a:prstGeom prst="rect">
            <a:avLst/>
          </a:prstGeom>
          <a:noFill/>
        </p:spPr>
        <p:txBody>
          <a:bodyPr wrap="square" rtlCol="0">
            <a:spAutoFit/>
          </a:bodyPr>
          <a:lstStyle/>
          <a:p>
            <a:pPr defTabSz="457200"/>
            <a:r>
              <a:rPr lang="en-US" sz="1500" dirty="0" smtClean="0">
                <a:solidFill>
                  <a:srgbClr val="403152"/>
                </a:solidFill>
                <a:latin typeface="CiscoSans"/>
                <a:cs typeface="CiscoSans"/>
              </a:rPr>
              <a:t>Self</a:t>
            </a:r>
            <a:r>
              <a:rPr lang="en-US" sz="1500" dirty="0">
                <a:solidFill>
                  <a:srgbClr val="403152"/>
                </a:solidFill>
                <a:latin typeface="CiscoSans"/>
                <a:cs typeface="CiscoSans"/>
              </a:rPr>
              <a:t>-motivated and highly ambitious</a:t>
            </a:r>
          </a:p>
          <a:p>
            <a:pPr defTabSz="457200"/>
            <a:r>
              <a:rPr lang="en-US" sz="1500" dirty="0">
                <a:solidFill>
                  <a:srgbClr val="403152"/>
                </a:solidFill>
                <a:latin typeface="CiscoSans"/>
                <a:cs typeface="CiscoSans"/>
              </a:rPr>
              <a:t>Creative problem solving skills</a:t>
            </a:r>
          </a:p>
          <a:p>
            <a:pPr defTabSz="457200"/>
            <a:r>
              <a:rPr lang="en-US" sz="1500" dirty="0">
                <a:solidFill>
                  <a:srgbClr val="403152"/>
                </a:solidFill>
                <a:latin typeface="CiscoSans"/>
                <a:cs typeface="CiscoSans"/>
              </a:rPr>
              <a:t>Strong </a:t>
            </a:r>
            <a:r>
              <a:rPr lang="en-US" sz="1500" dirty="0" smtClean="0">
                <a:solidFill>
                  <a:srgbClr val="403152"/>
                </a:solidFill>
                <a:latin typeface="CiscoSans"/>
                <a:cs typeface="CiscoSans"/>
              </a:rPr>
              <a:t>communication skills</a:t>
            </a:r>
            <a:endParaRPr lang="en-US" sz="1500" dirty="0">
              <a:solidFill>
                <a:srgbClr val="403152"/>
              </a:solidFill>
              <a:latin typeface="CiscoSans"/>
              <a:cs typeface="CiscoSans"/>
            </a:endParaRPr>
          </a:p>
          <a:p>
            <a:pPr defTabSz="457200"/>
            <a:r>
              <a:rPr lang="en-US" sz="1500" dirty="0">
                <a:solidFill>
                  <a:srgbClr val="403152"/>
                </a:solidFill>
                <a:latin typeface="CiscoSans"/>
                <a:cs typeface="CiscoSans"/>
              </a:rPr>
              <a:t>Excellent teamwork and people skills</a:t>
            </a:r>
          </a:p>
          <a:p>
            <a:pPr defTabSz="457200"/>
            <a:r>
              <a:rPr lang="en-US" sz="1500" dirty="0" smtClean="0">
                <a:solidFill>
                  <a:srgbClr val="403152"/>
                </a:solidFill>
                <a:latin typeface="CiscoSans"/>
                <a:cs typeface="CiscoSans"/>
              </a:rPr>
              <a:t>Ability </a:t>
            </a:r>
            <a:r>
              <a:rPr lang="en-US" sz="1500" dirty="0">
                <a:solidFill>
                  <a:srgbClr val="403152"/>
                </a:solidFill>
                <a:latin typeface="CiscoSans"/>
                <a:cs typeface="CiscoSans"/>
              </a:rPr>
              <a:t>to manage multiple tasks and work towards long-term goals</a:t>
            </a:r>
          </a:p>
        </p:txBody>
      </p:sp>
      <p:sp>
        <p:nvSpPr>
          <p:cNvPr id="17" name="TextBox 16"/>
          <p:cNvSpPr txBox="1"/>
          <p:nvPr/>
        </p:nvSpPr>
        <p:spPr>
          <a:xfrm>
            <a:off x="2738163" y="4216669"/>
            <a:ext cx="4325556" cy="1938992"/>
          </a:xfrm>
          <a:prstGeom prst="rect">
            <a:avLst/>
          </a:prstGeom>
          <a:noFill/>
        </p:spPr>
        <p:txBody>
          <a:bodyPr wrap="square" rtlCol="0">
            <a:spAutoFit/>
          </a:bodyPr>
          <a:lstStyle/>
          <a:p>
            <a:pPr defTabSz="457200"/>
            <a:r>
              <a:rPr lang="en-US" sz="1500" dirty="0" smtClean="0">
                <a:solidFill>
                  <a:srgbClr val="403152"/>
                </a:solidFill>
                <a:latin typeface="CiscoSans"/>
                <a:cs typeface="CiscoSans"/>
              </a:rPr>
              <a:t>Excellent </a:t>
            </a:r>
            <a:r>
              <a:rPr lang="en-US" sz="1500" dirty="0">
                <a:solidFill>
                  <a:srgbClr val="403152"/>
                </a:solidFill>
                <a:latin typeface="CiscoSans"/>
                <a:cs typeface="CiscoSans"/>
              </a:rPr>
              <a:t>oral and written communication skills</a:t>
            </a:r>
          </a:p>
          <a:p>
            <a:pPr defTabSz="457200"/>
            <a:r>
              <a:rPr lang="en-US" sz="1500" dirty="0">
                <a:solidFill>
                  <a:srgbClr val="403152"/>
                </a:solidFill>
                <a:latin typeface="CiscoSans"/>
                <a:cs typeface="CiscoSans"/>
              </a:rPr>
              <a:t>K</a:t>
            </a:r>
            <a:r>
              <a:rPr lang="en-US" sz="1500" dirty="0" smtClean="0">
                <a:solidFill>
                  <a:srgbClr val="403152"/>
                </a:solidFill>
                <a:latin typeface="CiscoSans"/>
                <a:cs typeface="CiscoSans"/>
              </a:rPr>
              <a:t>nowledge </a:t>
            </a:r>
            <a:r>
              <a:rPr lang="en-US" sz="1500" dirty="0">
                <a:solidFill>
                  <a:srgbClr val="403152"/>
                </a:solidFill>
                <a:latin typeface="CiscoSans"/>
                <a:cs typeface="CiscoSans"/>
              </a:rPr>
              <a:t>in developing web-based </a:t>
            </a:r>
            <a:r>
              <a:rPr lang="en-US" sz="1500" dirty="0" smtClean="0">
                <a:solidFill>
                  <a:srgbClr val="403152"/>
                </a:solidFill>
                <a:latin typeface="CiscoSans"/>
                <a:cs typeface="CiscoSans"/>
              </a:rPr>
              <a:t>applications and programming </a:t>
            </a:r>
            <a:r>
              <a:rPr lang="en-US" sz="1500" dirty="0">
                <a:solidFill>
                  <a:srgbClr val="403152"/>
                </a:solidFill>
                <a:latin typeface="CiscoSans"/>
                <a:cs typeface="CiscoSans"/>
              </a:rPr>
              <a:t>languages </a:t>
            </a:r>
            <a:endParaRPr lang="en-US" sz="1500" dirty="0" smtClean="0">
              <a:solidFill>
                <a:srgbClr val="403152"/>
              </a:solidFill>
              <a:latin typeface="CiscoSans"/>
              <a:cs typeface="CiscoSans"/>
            </a:endParaRPr>
          </a:p>
          <a:p>
            <a:pPr defTabSz="457200"/>
            <a:r>
              <a:rPr lang="en-US" sz="1500" dirty="0" smtClean="0">
                <a:solidFill>
                  <a:srgbClr val="403152"/>
                </a:solidFill>
                <a:latin typeface="CiscoSans"/>
                <a:cs typeface="CiscoSans"/>
              </a:rPr>
              <a:t>Strong </a:t>
            </a:r>
            <a:r>
              <a:rPr lang="en-US" sz="1500" dirty="0">
                <a:solidFill>
                  <a:srgbClr val="403152"/>
                </a:solidFill>
                <a:latin typeface="CiscoSans"/>
                <a:cs typeface="CiscoSans"/>
              </a:rPr>
              <a:t>sense of ownership and the ability to meet deadlines and commitments</a:t>
            </a:r>
          </a:p>
          <a:p>
            <a:pPr defTabSz="457200"/>
            <a:r>
              <a:rPr lang="en-US" sz="1500" dirty="0">
                <a:solidFill>
                  <a:srgbClr val="403152"/>
                </a:solidFill>
                <a:latin typeface="CiscoSans"/>
                <a:cs typeface="CiscoSans"/>
              </a:rPr>
              <a:t>Ability to multi-task, self-start, work in a fast-paced team environment and work independently</a:t>
            </a:r>
          </a:p>
        </p:txBody>
      </p:sp>
      <p:sp>
        <p:nvSpPr>
          <p:cNvPr id="18" name="TextBox 17"/>
          <p:cNvSpPr txBox="1"/>
          <p:nvPr/>
        </p:nvSpPr>
        <p:spPr>
          <a:xfrm>
            <a:off x="7290513" y="2195220"/>
            <a:ext cx="4207556" cy="1954381"/>
          </a:xfrm>
          <a:prstGeom prst="rect">
            <a:avLst/>
          </a:prstGeom>
          <a:noFill/>
        </p:spPr>
        <p:txBody>
          <a:bodyPr wrap="square" rtlCol="0">
            <a:spAutoFit/>
          </a:bodyPr>
          <a:lstStyle/>
          <a:p>
            <a:pPr defTabSz="457200"/>
            <a:r>
              <a:rPr lang="en-US" sz="1500" dirty="0">
                <a:solidFill>
                  <a:srgbClr val="403152"/>
                </a:solidFill>
                <a:latin typeface="CiscoSans"/>
                <a:cs typeface="CiscoSans"/>
              </a:rPr>
              <a:t>BS</a:t>
            </a:r>
            <a:r>
              <a:rPr lang="en-US" sz="1600" dirty="0">
                <a:solidFill>
                  <a:srgbClr val="00DCC0"/>
                </a:solidFill>
                <a:latin typeface="Calibri"/>
              </a:rPr>
              <a:t> </a:t>
            </a:r>
            <a:r>
              <a:rPr lang="en-US" sz="1500" dirty="0">
                <a:solidFill>
                  <a:srgbClr val="403152"/>
                </a:solidFill>
                <a:latin typeface="CiscoSans"/>
                <a:cs typeface="CiscoSans"/>
              </a:rPr>
              <a:t>or BA degree in Business Administration with a concentration in Information Systems, Industrial and Operational Engineering, Computational </a:t>
            </a:r>
            <a:r>
              <a:rPr lang="en-US" sz="1500" dirty="0" smtClean="0">
                <a:solidFill>
                  <a:srgbClr val="403152"/>
                </a:solidFill>
                <a:latin typeface="CiscoSans"/>
                <a:cs typeface="CiscoSans"/>
              </a:rPr>
              <a:t>Degrees: Human </a:t>
            </a:r>
            <a:r>
              <a:rPr lang="en-US" sz="1500" dirty="0">
                <a:solidFill>
                  <a:srgbClr val="403152"/>
                </a:solidFill>
                <a:latin typeface="CiscoSans"/>
                <a:cs typeface="CiscoSans"/>
              </a:rPr>
              <a:t>Factors (user experience) and </a:t>
            </a:r>
            <a:r>
              <a:rPr lang="en-US" sz="1500" dirty="0" smtClean="0">
                <a:solidFill>
                  <a:srgbClr val="403152"/>
                </a:solidFill>
                <a:latin typeface="CiscoSans"/>
                <a:cs typeface="CiscoSans"/>
              </a:rPr>
              <a:t>Computer </a:t>
            </a:r>
            <a:r>
              <a:rPr lang="en-US" sz="1500" dirty="0">
                <a:solidFill>
                  <a:srgbClr val="403152"/>
                </a:solidFill>
                <a:latin typeface="CiscoSans"/>
                <a:cs typeface="CiscoSans"/>
              </a:rPr>
              <a:t>Science.</a:t>
            </a:r>
          </a:p>
          <a:p>
            <a:pPr defTabSz="457200"/>
            <a:r>
              <a:rPr lang="en-US" sz="1500" dirty="0">
                <a:solidFill>
                  <a:srgbClr val="403152"/>
                </a:solidFill>
                <a:latin typeface="CiscoSans"/>
                <a:cs typeface="CiscoSans"/>
              </a:rPr>
              <a:t> </a:t>
            </a:r>
          </a:p>
          <a:p>
            <a:pPr defTabSz="457200"/>
            <a:r>
              <a:rPr lang="en-US" sz="1500" dirty="0">
                <a:solidFill>
                  <a:srgbClr val="403152"/>
                </a:solidFill>
                <a:latin typeface="CiscoSans"/>
                <a:cs typeface="CiscoSans"/>
              </a:rPr>
              <a:t>Prior internship preferred, not </a:t>
            </a:r>
            <a:r>
              <a:rPr lang="en-US" sz="1500" dirty="0" smtClean="0">
                <a:solidFill>
                  <a:srgbClr val="403152"/>
                </a:solidFill>
                <a:latin typeface="CiscoSans"/>
                <a:cs typeface="CiscoSans"/>
              </a:rPr>
              <a:t>mandatory</a:t>
            </a:r>
          </a:p>
          <a:p>
            <a:pPr defTabSz="457200"/>
            <a:r>
              <a:rPr lang="en-US" sz="1500" dirty="0" smtClean="0">
                <a:solidFill>
                  <a:srgbClr val="403152"/>
                </a:solidFill>
                <a:latin typeface="CiscoSans"/>
                <a:cs typeface="CiscoSans"/>
              </a:rPr>
              <a:t>GPA Requirement: 3.2 </a:t>
            </a:r>
            <a:endParaRPr lang="en-US" sz="1500" dirty="0">
              <a:solidFill>
                <a:srgbClr val="403152"/>
              </a:solidFill>
              <a:latin typeface="CiscoSans"/>
              <a:cs typeface="CiscoSans"/>
            </a:endParaRPr>
          </a:p>
        </p:txBody>
      </p:sp>
      <p:sp>
        <p:nvSpPr>
          <p:cNvPr id="19" name="TextBox 18"/>
          <p:cNvSpPr txBox="1"/>
          <p:nvPr/>
        </p:nvSpPr>
        <p:spPr>
          <a:xfrm>
            <a:off x="7432751" y="4245754"/>
            <a:ext cx="4065317" cy="1723549"/>
          </a:xfrm>
          <a:prstGeom prst="rect">
            <a:avLst/>
          </a:prstGeom>
          <a:noFill/>
        </p:spPr>
        <p:txBody>
          <a:bodyPr wrap="square" rtlCol="0">
            <a:spAutoFit/>
          </a:bodyPr>
          <a:lstStyle/>
          <a:p>
            <a:pPr defTabSz="457200"/>
            <a:r>
              <a:rPr lang="en-US" sz="1500" dirty="0">
                <a:solidFill>
                  <a:srgbClr val="403152"/>
                </a:solidFill>
                <a:latin typeface="CiscoSans"/>
                <a:cs typeface="CiscoSans"/>
              </a:rPr>
              <a:t>BS</a:t>
            </a:r>
            <a:r>
              <a:rPr lang="en-US" sz="1600" dirty="0">
                <a:solidFill>
                  <a:srgbClr val="00DCC0"/>
                </a:solidFill>
                <a:latin typeface="Calibri"/>
              </a:rPr>
              <a:t> </a:t>
            </a:r>
            <a:r>
              <a:rPr lang="en-US" sz="1500" dirty="0">
                <a:solidFill>
                  <a:srgbClr val="403152"/>
                </a:solidFill>
                <a:latin typeface="CiscoSans"/>
                <a:cs typeface="CiscoSans"/>
              </a:rPr>
              <a:t>or BA degree in a technical field. </a:t>
            </a:r>
            <a:r>
              <a:rPr lang="en-US" sz="1500" dirty="0" smtClean="0">
                <a:solidFill>
                  <a:srgbClr val="403152"/>
                </a:solidFill>
                <a:latin typeface="CiscoSans"/>
                <a:cs typeface="CiscoSans"/>
              </a:rPr>
              <a:t>(Computer </a:t>
            </a:r>
            <a:r>
              <a:rPr lang="en-US" sz="1500" dirty="0">
                <a:solidFill>
                  <a:srgbClr val="403152"/>
                </a:solidFill>
                <a:latin typeface="CiscoSans"/>
                <a:cs typeface="CiscoSans"/>
              </a:rPr>
              <a:t>Science, Computer Engineering, Electrical </a:t>
            </a:r>
            <a:r>
              <a:rPr lang="en-US" sz="1500" dirty="0" smtClean="0">
                <a:solidFill>
                  <a:srgbClr val="403152"/>
                </a:solidFill>
                <a:latin typeface="CiscoSans"/>
                <a:cs typeface="CiscoSans"/>
              </a:rPr>
              <a:t>Engineering, </a:t>
            </a:r>
            <a:r>
              <a:rPr lang="en-US" sz="1500" dirty="0">
                <a:solidFill>
                  <a:srgbClr val="403152"/>
                </a:solidFill>
                <a:latin typeface="CiscoSans"/>
                <a:cs typeface="CiscoSans"/>
              </a:rPr>
              <a:t>and Industrial &amp; Operational </a:t>
            </a:r>
            <a:r>
              <a:rPr lang="en-US" sz="1500" dirty="0" smtClean="0">
                <a:solidFill>
                  <a:srgbClr val="403152"/>
                </a:solidFill>
                <a:latin typeface="CiscoSans"/>
                <a:cs typeface="CiscoSans"/>
              </a:rPr>
              <a:t>Engineering</a:t>
            </a:r>
            <a:endParaRPr lang="en-US" sz="1500" dirty="0">
              <a:solidFill>
                <a:srgbClr val="403152"/>
              </a:solidFill>
              <a:latin typeface="CiscoSans"/>
              <a:cs typeface="CiscoSans"/>
            </a:endParaRPr>
          </a:p>
          <a:p>
            <a:pPr defTabSz="457200"/>
            <a:r>
              <a:rPr lang="en-US" sz="1500" dirty="0">
                <a:solidFill>
                  <a:srgbClr val="403152"/>
                </a:solidFill>
                <a:latin typeface="CiscoSans"/>
                <a:cs typeface="CiscoSans"/>
              </a:rPr>
              <a:t> </a:t>
            </a:r>
          </a:p>
          <a:p>
            <a:pPr defTabSz="457200"/>
            <a:r>
              <a:rPr lang="en-US" sz="1500" dirty="0">
                <a:solidFill>
                  <a:srgbClr val="403152"/>
                </a:solidFill>
                <a:latin typeface="CiscoSans"/>
                <a:cs typeface="CiscoSans"/>
              </a:rPr>
              <a:t>Prior internship preferred, not mandatory</a:t>
            </a:r>
          </a:p>
          <a:p>
            <a:pPr defTabSz="457200"/>
            <a:r>
              <a:rPr lang="en-US" sz="1500" dirty="0">
                <a:solidFill>
                  <a:srgbClr val="403152"/>
                </a:solidFill>
                <a:latin typeface="CiscoSans"/>
                <a:cs typeface="CiscoSans"/>
              </a:rPr>
              <a:t> GPA Requirement: 3.2 </a:t>
            </a:r>
          </a:p>
        </p:txBody>
      </p:sp>
      <p:sp>
        <p:nvSpPr>
          <p:cNvPr id="20" name="Title 1"/>
          <p:cNvSpPr txBox="1">
            <a:spLocks/>
          </p:cNvSpPr>
          <p:nvPr/>
        </p:nvSpPr>
        <p:spPr>
          <a:xfrm>
            <a:off x="559172" y="5958180"/>
            <a:ext cx="11046981" cy="985947"/>
          </a:xfrm>
          <a:prstGeom prst="rect">
            <a:avLst/>
          </a:prstGeom>
        </p:spPr>
        <p:txBody>
          <a:bodyPr vert="horz" lIns="91440" tIns="45720" rIns="91440" bIns="45720" rtlCol="0" anchor="ctr">
            <a:normAutofit/>
          </a:bodyPr>
          <a:lstStyle/>
          <a:p>
            <a:pPr algn="ctr" defTabSz="457200">
              <a:spcBef>
                <a:spcPct val="0"/>
              </a:spcBef>
              <a:defRPr/>
            </a:pPr>
            <a:r>
              <a:rPr lang="en-US" sz="2000" spc="-100" dirty="0" smtClean="0">
                <a:gradFill flip="none" rotWithShape="1">
                  <a:gsLst>
                    <a:gs pos="0">
                      <a:srgbClr val="672D90"/>
                    </a:gs>
                    <a:gs pos="100000">
                      <a:srgbClr val="23A6DF"/>
                    </a:gs>
                    <a:gs pos="50000">
                      <a:srgbClr val="23409A"/>
                    </a:gs>
                  </a:gsLst>
                  <a:lin ang="0" scaled="1"/>
                  <a:tileRect/>
                </a:gradFill>
                <a:latin typeface="CiscoSans ExtraLight"/>
              </a:rPr>
              <a:t>Make sure to apply ONLINE at </a:t>
            </a:r>
            <a:r>
              <a:rPr lang="en-US" sz="2000" spc="-100" dirty="0">
                <a:gradFill flip="none" rotWithShape="1">
                  <a:gsLst>
                    <a:gs pos="0">
                      <a:srgbClr val="672D90"/>
                    </a:gs>
                    <a:gs pos="100000">
                      <a:srgbClr val="23A6DF"/>
                    </a:gs>
                    <a:gs pos="50000">
                      <a:srgbClr val="23409A"/>
                    </a:gs>
                  </a:gsLst>
                  <a:lin ang="0" scaled="1"/>
                  <a:tileRect/>
                </a:gradFill>
                <a:latin typeface="CiscoSans ExtraLight"/>
                <a:hlinkClick r:id="rId4"/>
              </a:rPr>
              <a:t>https://communities.cisco.com/community/general/universityconnection</a:t>
            </a:r>
            <a:r>
              <a:rPr lang="en-US" sz="2000" spc="-100" dirty="0">
                <a:gradFill flip="none" rotWithShape="1">
                  <a:gsLst>
                    <a:gs pos="0">
                      <a:srgbClr val="672D90"/>
                    </a:gs>
                    <a:gs pos="100000">
                      <a:srgbClr val="23A6DF"/>
                    </a:gs>
                    <a:gs pos="50000">
                      <a:srgbClr val="23409A"/>
                    </a:gs>
                  </a:gsLst>
                  <a:lin ang="0" scaled="1"/>
                  <a:tileRect/>
                </a:gradFill>
                <a:latin typeface="CiscoSans ExtraLight"/>
              </a:rPr>
              <a:t>  </a:t>
            </a:r>
            <a:endParaRPr lang="en-US" sz="2000" spc="-100" dirty="0" smtClean="0">
              <a:gradFill flip="none" rotWithShape="1">
                <a:gsLst>
                  <a:gs pos="0">
                    <a:srgbClr val="672D90"/>
                  </a:gs>
                  <a:gs pos="100000">
                    <a:srgbClr val="23A6DF"/>
                  </a:gs>
                  <a:gs pos="50000">
                    <a:srgbClr val="23409A"/>
                  </a:gs>
                </a:gsLst>
                <a:lin ang="0" scaled="1"/>
                <a:tileRect/>
              </a:gradFill>
              <a:latin typeface="CiscoSans ExtraLight"/>
            </a:endParaRPr>
          </a:p>
          <a:p>
            <a:pPr algn="ctr" defTabSz="457200">
              <a:spcBef>
                <a:spcPct val="0"/>
              </a:spcBef>
              <a:defRPr/>
            </a:pPr>
            <a:r>
              <a:rPr lang="en-US" sz="2000" spc="-100" dirty="0" smtClean="0">
                <a:gradFill flip="none" rotWithShape="1">
                  <a:gsLst>
                    <a:gs pos="0">
                      <a:srgbClr val="672D90"/>
                    </a:gs>
                    <a:gs pos="100000">
                      <a:srgbClr val="23A6DF"/>
                    </a:gs>
                    <a:gs pos="50000">
                      <a:srgbClr val="23409A"/>
                    </a:gs>
                  </a:gsLst>
                  <a:lin ang="0" scaled="1"/>
                  <a:tileRect/>
                </a:gradFill>
                <a:latin typeface="CiscoSans ExtraLight"/>
              </a:rPr>
              <a:t>and </a:t>
            </a:r>
            <a:r>
              <a:rPr lang="en-US" sz="2000" spc="-100" dirty="0" err="1">
                <a:gradFill flip="none" rotWithShape="1">
                  <a:gsLst>
                    <a:gs pos="0">
                      <a:srgbClr val="672D90"/>
                    </a:gs>
                    <a:gs pos="100000">
                      <a:srgbClr val="23A6DF"/>
                    </a:gs>
                    <a:gs pos="50000">
                      <a:srgbClr val="23409A"/>
                    </a:gs>
                  </a:gsLst>
                  <a:lin ang="0" scaled="1"/>
                  <a:tileRect/>
                </a:gradFill>
                <a:latin typeface="CiscoSans ExtraLight"/>
              </a:rPr>
              <a:t>JobLink</a:t>
            </a:r>
            <a:r>
              <a:rPr lang="en-US" sz="2000" spc="-100" dirty="0">
                <a:gradFill flip="none" rotWithShape="1">
                  <a:gsLst>
                    <a:gs pos="0">
                      <a:srgbClr val="672D90"/>
                    </a:gs>
                    <a:gs pos="100000">
                      <a:srgbClr val="23A6DF"/>
                    </a:gs>
                    <a:gs pos="50000">
                      <a:srgbClr val="23409A"/>
                    </a:gs>
                  </a:gsLst>
                  <a:lin ang="0" scaled="1"/>
                  <a:tileRect/>
                </a:gradFill>
                <a:latin typeface="CiscoSans ExtraLight"/>
              </a:rPr>
              <a:t>  </a:t>
            </a:r>
          </a:p>
        </p:txBody>
      </p:sp>
    </p:spTree>
    <p:extLst>
      <p:ext uri="{BB962C8B-B14F-4D97-AF65-F5344CB8AC3E}">
        <p14:creationId xmlns:p14="http://schemas.microsoft.com/office/powerpoint/2010/main" val="3609034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7" presetClass="entr" presetSubtype="1" fill="hold" nodeType="withEffect">
                                  <p:stCondLst>
                                    <p:cond delay="500"/>
                                  </p:stCondLst>
                                  <p:childTnLst>
                                    <p:set>
                                      <p:cBhvr>
                                        <p:cTn id="9" dur="1" fill="hold">
                                          <p:stCondLst>
                                            <p:cond delay="0"/>
                                          </p:stCondLst>
                                        </p:cTn>
                                        <p:tgtEl>
                                          <p:spTgt spid="79"/>
                                        </p:tgtEl>
                                        <p:attrNameLst>
                                          <p:attrName>style.visibility</p:attrName>
                                        </p:attrNameLst>
                                      </p:cBhvr>
                                      <p:to>
                                        <p:strVal val="visible"/>
                                      </p:to>
                                    </p:set>
                                    <p:anim calcmode="lin" valueType="num">
                                      <p:cBhvr>
                                        <p:cTn id="10" dur="500" fill="hold"/>
                                        <p:tgtEl>
                                          <p:spTgt spid="79"/>
                                        </p:tgtEl>
                                        <p:attrNameLst>
                                          <p:attrName>ppt_x</p:attrName>
                                        </p:attrNameLst>
                                      </p:cBhvr>
                                      <p:tavLst>
                                        <p:tav tm="0">
                                          <p:val>
                                            <p:strVal val="#ppt_x"/>
                                          </p:val>
                                        </p:tav>
                                        <p:tav tm="100000">
                                          <p:val>
                                            <p:strVal val="#ppt_x"/>
                                          </p:val>
                                        </p:tav>
                                      </p:tavLst>
                                    </p:anim>
                                    <p:anim calcmode="lin" valueType="num">
                                      <p:cBhvr>
                                        <p:cTn id="11" dur="500" fill="hold"/>
                                        <p:tgtEl>
                                          <p:spTgt spid="79"/>
                                        </p:tgtEl>
                                        <p:attrNameLst>
                                          <p:attrName>ppt_y</p:attrName>
                                        </p:attrNameLst>
                                      </p:cBhvr>
                                      <p:tavLst>
                                        <p:tav tm="0">
                                          <p:val>
                                            <p:strVal val="#ppt_y-#ppt_h/2"/>
                                          </p:val>
                                        </p:tav>
                                        <p:tav tm="100000">
                                          <p:val>
                                            <p:strVal val="#ppt_y"/>
                                          </p:val>
                                        </p:tav>
                                      </p:tavLst>
                                    </p:anim>
                                    <p:anim calcmode="lin" valueType="num">
                                      <p:cBhvr>
                                        <p:cTn id="12" dur="500" fill="hold"/>
                                        <p:tgtEl>
                                          <p:spTgt spid="79"/>
                                        </p:tgtEl>
                                        <p:attrNameLst>
                                          <p:attrName>ppt_w</p:attrName>
                                        </p:attrNameLst>
                                      </p:cBhvr>
                                      <p:tavLst>
                                        <p:tav tm="0">
                                          <p:val>
                                            <p:strVal val="#ppt_w"/>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strVal val="#ppt_x"/>
                                          </p:val>
                                        </p:tav>
                                        <p:tav tm="100000">
                                          <p:val>
                                            <p:strVal val="#ppt_x"/>
                                          </p:val>
                                        </p:tav>
                                      </p:tavLst>
                                    </p:anim>
                                    <p:anim calcmode="lin" valueType="num">
                                      <p:cBhvr>
                                        <p:cTn id="18" dur="500" fill="hold"/>
                                        <p:tgtEl>
                                          <p:spTgt spid="24"/>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slide(fromLeft)">
                                      <p:cBhvr>
                                        <p:cTn id="21" dur="500"/>
                                        <p:tgtEl>
                                          <p:spTgt spid="16"/>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slide(fromLeft)">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strVal val="#ppt_x"/>
                                          </p:val>
                                        </p:tav>
                                        <p:tav tm="100000">
                                          <p:val>
                                            <p:strVal val="#ppt_x"/>
                                          </p:val>
                                        </p:tav>
                                      </p:tavLst>
                                    </p:anim>
                                    <p:anim calcmode="lin" valueType="num">
                                      <p:cBhvr>
                                        <p:cTn id="31" dur="500" fill="hold"/>
                                        <p:tgtEl>
                                          <p:spTgt spid="25"/>
                                        </p:tgtEl>
                                        <p:attrNameLst>
                                          <p:attrName>ppt_y</p:attrName>
                                        </p:attrNameLst>
                                      </p:cBhvr>
                                      <p:tavLst>
                                        <p:tav tm="0">
                                          <p:val>
                                            <p:strVal val="#ppt_y-.1"/>
                                          </p:val>
                                        </p:tav>
                                        <p:tav tm="100000">
                                          <p:val>
                                            <p:strVal val="#ppt_y"/>
                                          </p:val>
                                        </p:tav>
                                      </p:tavLst>
                                    </p:anim>
                                  </p:childTnLst>
                                </p:cTn>
                              </p:par>
                              <p:par>
                                <p:cTn id="32" presetID="1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lide(fromLeft)">
                                      <p:cBhvr>
                                        <p:cTn id="34" dur="500"/>
                                        <p:tgtEl>
                                          <p:spTgt spid="17"/>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lide(fromLeft)">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4" grpId="0"/>
      <p:bldP spid="2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6160548"/>
            <a:ext cx="12188825" cy="69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Next Steps</a:t>
            </a:r>
            <a:endParaRPr lang="en-US" dirty="0"/>
          </a:p>
        </p:txBody>
      </p:sp>
      <p:pic>
        <p:nvPicPr>
          <p:cNvPr id="3" name="Picture 2" descr="chip sized.jpg"/>
          <p:cNvPicPr>
            <a:picLocks noChangeAspect="1"/>
          </p:cNvPicPr>
          <p:nvPr/>
        </p:nvPicPr>
        <p:blipFill>
          <a:blip r:embed="rId2"/>
          <a:srcRect b="19034"/>
          <a:stretch>
            <a:fillRect/>
          </a:stretch>
        </p:blipFill>
        <p:spPr>
          <a:xfrm>
            <a:off x="609442" y="1701710"/>
            <a:ext cx="10969942" cy="4857286"/>
          </a:xfrm>
          <a:prstGeom prst="rect">
            <a:avLst/>
          </a:prstGeom>
          <a:noFill/>
          <a:ln>
            <a:noFill/>
          </a:ln>
        </p:spPr>
      </p:pic>
      <p:sp>
        <p:nvSpPr>
          <p:cNvPr id="4" name="TextBox 3"/>
          <p:cNvSpPr txBox="1"/>
          <p:nvPr/>
        </p:nvSpPr>
        <p:spPr>
          <a:xfrm>
            <a:off x="601112" y="1295400"/>
            <a:ext cx="10978272" cy="1046440"/>
          </a:xfrm>
          <a:prstGeom prst="rect">
            <a:avLst/>
          </a:prstGeom>
          <a:solidFill>
            <a:srgbClr val="173EAB"/>
          </a:solidFill>
        </p:spPr>
        <p:txBody>
          <a:bodyPr wrap="square" tIns="91440" bIns="91440" rtlCol="0">
            <a:spAutoFit/>
          </a:bodyPr>
          <a:lstStyle/>
          <a:p>
            <a:pPr marL="628650"/>
            <a:endParaRPr lang="en-US" sz="2800" dirty="0" smtClean="0">
              <a:solidFill>
                <a:schemeClr val="bg1">
                  <a:lumMod val="75000"/>
                </a:schemeClr>
              </a:solidFill>
              <a:latin typeface="CiscoSans ExtraLight"/>
              <a:cs typeface="CiscoSans ExtraLight"/>
            </a:endParaRPr>
          </a:p>
          <a:p>
            <a:pPr marL="628650"/>
            <a:endParaRPr lang="en-US" sz="2800" dirty="0">
              <a:solidFill>
                <a:schemeClr val="bg1">
                  <a:lumMod val="75000"/>
                </a:schemeClr>
              </a:solidFill>
              <a:latin typeface="CiscoSans ExtraLight"/>
              <a:cs typeface="CiscoSans ExtraLight"/>
            </a:endParaRPr>
          </a:p>
        </p:txBody>
      </p:sp>
      <p:sp>
        <p:nvSpPr>
          <p:cNvPr id="6" name="Rectangle 5"/>
          <p:cNvSpPr/>
          <p:nvPr/>
        </p:nvSpPr>
        <p:spPr>
          <a:xfrm>
            <a:off x="601112" y="2341840"/>
            <a:ext cx="10978272" cy="4217156"/>
          </a:xfrm>
          <a:prstGeom prst="rect">
            <a:avLst/>
          </a:prstGeom>
          <a:gradFill flip="none" rotWithShape="1">
            <a:gsLst>
              <a:gs pos="0">
                <a:srgbClr val="DCE7CD"/>
              </a:gs>
              <a:gs pos="100000">
                <a:srgbClr val="DCE7CD">
                  <a:alpha val="51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4041784360"/>
              </p:ext>
            </p:extLst>
          </p:nvPr>
        </p:nvGraphicFramePr>
        <p:xfrm>
          <a:off x="609442" y="1303339"/>
          <a:ext cx="10969944" cy="4406389"/>
        </p:xfrm>
        <a:graphic>
          <a:graphicData uri="http://schemas.openxmlformats.org/drawingml/2006/table">
            <a:tbl>
              <a:tblPr firstRow="1" bandRow="1">
                <a:tableStyleId>{5C22544A-7EE6-4342-B048-85BDC9FD1C3A}</a:tableStyleId>
              </a:tblPr>
              <a:tblGrid>
                <a:gridCol w="10969944"/>
              </a:tblGrid>
              <a:tr h="1009309">
                <a:tc>
                  <a:txBody>
                    <a:bodyPr/>
                    <a:lstStyle/>
                    <a:p>
                      <a:pPr algn="l"/>
                      <a:r>
                        <a:rPr lang="en-US" sz="2800" smtClean="0">
                          <a:solidFill>
                            <a:schemeClr val="bg1"/>
                          </a:solidFill>
                          <a:latin typeface="CiscoSans"/>
                          <a:cs typeface="CiscoSans"/>
                        </a:rPr>
                        <a:t>Cisco at RPI</a:t>
                      </a:r>
                      <a:endParaRPr lang="en-US" sz="2800" dirty="0">
                        <a:solidFill>
                          <a:schemeClr val="bg1"/>
                        </a:solidFill>
                        <a:latin typeface="CiscoSans"/>
                        <a:cs typeface="CiscoSans"/>
                      </a:endParaRPr>
                    </a:p>
                  </a:txBody>
                  <a:tcPr anchor="ctr">
                    <a:lnL w="12700" cmpd="sng">
                      <a:noFill/>
                    </a:lnL>
                    <a:lnR w="12700" cap="flat" cmpd="sng" algn="ctr">
                      <a:noFill/>
                      <a:prstDash val="solid"/>
                      <a:round/>
                      <a:headEnd type="none" w="med" len="med"/>
                      <a:tailEnd type="none" w="med" len="med"/>
                    </a:lnR>
                    <a:lnT w="12700" cmpd="sng">
                      <a:noFill/>
                    </a:lnT>
                    <a:lnB w="1270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849270">
                <a:tc>
                  <a:txBody>
                    <a:bodyPr/>
                    <a:lstStyle/>
                    <a:p>
                      <a:pPr marL="285750" indent="-285750" algn="l">
                        <a:buFont typeface="Arial" pitchFamily="34" charset="0"/>
                        <a:buChar char="•"/>
                      </a:pPr>
                      <a:r>
                        <a:rPr lang="en-US" sz="2000" dirty="0" smtClean="0">
                          <a:solidFill>
                            <a:srgbClr val="403152"/>
                          </a:solidFill>
                          <a:latin typeface="CiscoSans"/>
                          <a:cs typeface="CiscoSans"/>
                        </a:rPr>
                        <a:t>SWE Evening with Industry on </a:t>
                      </a:r>
                      <a:r>
                        <a:rPr lang="en-US" sz="2000" b="1" dirty="0" smtClean="0">
                          <a:solidFill>
                            <a:srgbClr val="403152"/>
                          </a:solidFill>
                          <a:latin typeface="CiscoSans"/>
                          <a:cs typeface="CiscoSans"/>
                        </a:rPr>
                        <a:t>Thursday, September 26</a:t>
                      </a:r>
                      <a:endParaRPr lang="en-US" sz="2000" b="1" dirty="0">
                        <a:solidFill>
                          <a:srgbClr val="403152"/>
                        </a:solidFill>
                        <a:latin typeface="CiscoSans"/>
                        <a:cs typeface="CiscoSans"/>
                      </a:endParaRPr>
                    </a:p>
                  </a:txBody>
                  <a:tcPr anchor="ctr">
                    <a:lnL w="12700" cmpd="sng">
                      <a:noFill/>
                    </a:lnL>
                    <a:lnR w="12700" cap="flat" cmpd="sng" algn="ctr">
                      <a:no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849270">
                <a:tc>
                  <a:txBody>
                    <a:bodyPr/>
                    <a:lstStyle/>
                    <a:p>
                      <a:pPr marL="285750" indent="-285750" algn="l">
                        <a:buFont typeface="Arial" pitchFamily="34" charset="0"/>
                        <a:buChar char="•"/>
                      </a:pPr>
                      <a:r>
                        <a:rPr lang="en-US" sz="2000" dirty="0" smtClean="0">
                          <a:solidFill>
                            <a:srgbClr val="403152"/>
                          </a:solidFill>
                          <a:latin typeface="CiscoSans"/>
                          <a:cs typeface="CiscoSans"/>
                        </a:rPr>
                        <a:t>Career Fair on </a:t>
                      </a:r>
                      <a:r>
                        <a:rPr lang="en-US" sz="2000" b="1" dirty="0" smtClean="0">
                          <a:solidFill>
                            <a:srgbClr val="403152"/>
                          </a:solidFill>
                          <a:latin typeface="CiscoSans"/>
                          <a:cs typeface="CiscoSans"/>
                        </a:rPr>
                        <a:t>Friday, September 27 </a:t>
                      </a:r>
                      <a:r>
                        <a:rPr lang="en-US" sz="2000" dirty="0" smtClean="0">
                          <a:solidFill>
                            <a:srgbClr val="403152"/>
                          </a:solidFill>
                          <a:latin typeface="CiscoSans"/>
                          <a:cs typeface="CiscoSans"/>
                        </a:rPr>
                        <a:t>&amp; </a:t>
                      </a:r>
                      <a:r>
                        <a:rPr lang="en-US" sz="2000" b="1" dirty="0" smtClean="0">
                          <a:solidFill>
                            <a:srgbClr val="403152"/>
                          </a:solidFill>
                          <a:latin typeface="CiscoSans"/>
                          <a:cs typeface="CiscoSans"/>
                        </a:rPr>
                        <a:t>Saturday, September 28</a:t>
                      </a:r>
                      <a:endParaRPr lang="en-US" sz="2000" b="1" dirty="0">
                        <a:solidFill>
                          <a:srgbClr val="403152"/>
                        </a:solidFill>
                        <a:latin typeface="CiscoSans"/>
                        <a:cs typeface="CiscoSans"/>
                      </a:endParaRPr>
                    </a:p>
                  </a:txBody>
                  <a:tcPr anchor="ctr">
                    <a:lnL w="12700" cmpd="sng">
                      <a:noFill/>
                    </a:lnL>
                    <a:lnR w="12700" cap="flat" cmpd="sng" algn="ctr">
                      <a:no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849270">
                <a:tc>
                  <a:txBody>
                    <a:bodyPr/>
                    <a:lstStyle/>
                    <a:p>
                      <a:pPr marL="285750" indent="-285750" algn="l">
                        <a:buFont typeface="Arial" pitchFamily="34" charset="0"/>
                        <a:buChar char="•"/>
                      </a:pPr>
                      <a:r>
                        <a:rPr lang="en-US" sz="2000" dirty="0" smtClean="0">
                          <a:solidFill>
                            <a:srgbClr val="403152"/>
                          </a:solidFill>
                          <a:latin typeface="CiscoSans"/>
                          <a:cs typeface="CiscoSans"/>
                        </a:rPr>
                        <a:t>On-Campus Interviews </a:t>
                      </a:r>
                      <a:r>
                        <a:rPr lang="en-US" sz="2000" b="1" dirty="0" smtClean="0">
                          <a:solidFill>
                            <a:srgbClr val="403152"/>
                          </a:solidFill>
                          <a:latin typeface="CiscoSans"/>
                          <a:cs typeface="CiscoSans"/>
                        </a:rPr>
                        <a:t>September</a:t>
                      </a:r>
                      <a:r>
                        <a:rPr lang="en-US" sz="2000" b="1" baseline="0" dirty="0" smtClean="0">
                          <a:solidFill>
                            <a:srgbClr val="403152"/>
                          </a:solidFill>
                          <a:latin typeface="CiscoSans"/>
                          <a:cs typeface="CiscoSans"/>
                        </a:rPr>
                        <a:t> 27 – 29 </a:t>
                      </a:r>
                      <a:r>
                        <a:rPr lang="en-US" sz="2000" baseline="0" dirty="0" smtClean="0">
                          <a:solidFill>
                            <a:srgbClr val="403152"/>
                          </a:solidFill>
                          <a:latin typeface="CiscoSans"/>
                          <a:cs typeface="CiscoSans"/>
                        </a:rPr>
                        <a:t>for IT and Services</a:t>
                      </a:r>
                      <a:endParaRPr lang="en-US" sz="2000" dirty="0">
                        <a:solidFill>
                          <a:srgbClr val="403152"/>
                        </a:solidFill>
                        <a:latin typeface="CiscoSans"/>
                        <a:cs typeface="CiscoSans"/>
                      </a:endParaRPr>
                    </a:p>
                  </a:txBody>
                  <a:tcPr anchor="ctr">
                    <a:lnL w="12700" cmpd="sng">
                      <a:noFill/>
                    </a:lnL>
                    <a:lnR w="12700" cap="flat" cmpd="sng" algn="ctr">
                      <a:no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noFill/>
                  </a:tcPr>
                </a:tc>
              </a:tr>
              <a:tr h="849270">
                <a:tc>
                  <a:txBody>
                    <a:bodyPr/>
                    <a:lstStyle/>
                    <a:p>
                      <a:pPr marL="285750" indent="-285750" algn="l">
                        <a:buFont typeface="Arial" pitchFamily="34" charset="0"/>
                        <a:buChar char="•"/>
                      </a:pPr>
                      <a:r>
                        <a:rPr lang="en-US" sz="2000" dirty="0" smtClean="0">
                          <a:solidFill>
                            <a:srgbClr val="403152"/>
                          </a:solidFill>
                          <a:latin typeface="CiscoSans"/>
                          <a:cs typeface="CiscoSans"/>
                        </a:rPr>
                        <a:t>Resume Submission Deadline on </a:t>
                      </a:r>
                      <a:r>
                        <a:rPr lang="en-US" sz="2000" b="1" dirty="0" smtClean="0">
                          <a:solidFill>
                            <a:srgbClr val="403152"/>
                          </a:solidFill>
                          <a:latin typeface="CiscoSans"/>
                          <a:cs typeface="CiscoSans"/>
                        </a:rPr>
                        <a:t>September</a:t>
                      </a:r>
                      <a:r>
                        <a:rPr lang="en-US" sz="2000" b="1" baseline="0" dirty="0" smtClean="0">
                          <a:solidFill>
                            <a:srgbClr val="403152"/>
                          </a:solidFill>
                          <a:latin typeface="CiscoSans"/>
                          <a:cs typeface="CiscoSans"/>
                        </a:rPr>
                        <a:t> 30 </a:t>
                      </a:r>
                      <a:r>
                        <a:rPr lang="en-US" sz="2000" baseline="0" dirty="0" smtClean="0">
                          <a:solidFill>
                            <a:srgbClr val="403152"/>
                          </a:solidFill>
                          <a:latin typeface="CiscoSans"/>
                          <a:cs typeface="CiscoSans"/>
                        </a:rPr>
                        <a:t>for Engineering Interviews on </a:t>
                      </a:r>
                      <a:r>
                        <a:rPr lang="en-US" sz="2000" b="1" baseline="0" dirty="0" smtClean="0">
                          <a:solidFill>
                            <a:srgbClr val="403152"/>
                          </a:solidFill>
                          <a:latin typeface="CiscoSans"/>
                          <a:cs typeface="CiscoSans"/>
                        </a:rPr>
                        <a:t>October 9</a:t>
                      </a:r>
                      <a:endParaRPr lang="en-US" sz="2000" b="1" dirty="0">
                        <a:solidFill>
                          <a:srgbClr val="403152"/>
                        </a:solidFill>
                        <a:latin typeface="CiscoSans"/>
                        <a:cs typeface="CiscoSans"/>
                      </a:endParaRPr>
                    </a:p>
                  </a:txBody>
                  <a:tcPr anchor="ctr">
                    <a:lnL w="12700" cmpd="sng">
                      <a:noFill/>
                    </a:lnL>
                    <a:lnR w="12700" cap="flat" cmpd="sng" algn="ctr">
                      <a:no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5849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1694485"/>
            <a:ext cx="12188826" cy="4139887"/>
          </a:xfrm>
          <a:prstGeom prst="rect">
            <a:avLst/>
          </a:prstGeom>
          <a:solidFill>
            <a:srgbClr val="000000">
              <a:alpha val="80000"/>
            </a:srgbClr>
          </a:solidFill>
          <a:ln w="19050">
            <a:noFill/>
          </a:ln>
          <a:effectLst/>
        </p:spPr>
      </p:pic>
      <p:sp>
        <p:nvSpPr>
          <p:cNvPr id="5" name="Title 4"/>
          <p:cNvSpPr>
            <a:spLocks noGrp="1"/>
          </p:cNvSpPr>
          <p:nvPr>
            <p:ph type="title"/>
          </p:nvPr>
        </p:nvSpPr>
        <p:spPr>
          <a:xfrm>
            <a:off x="193897" y="271794"/>
            <a:ext cx="11448832" cy="838200"/>
          </a:xfrm>
        </p:spPr>
        <p:txBody>
          <a:bodyPr/>
          <a:lstStyle/>
          <a:p>
            <a:r>
              <a:rPr lang="en-US" sz="3200" dirty="0" smtClean="0">
                <a:solidFill>
                  <a:schemeClr val="bg1"/>
                </a:solidFill>
              </a:rPr>
              <a:t>IT Vision and Strategy</a:t>
            </a:r>
            <a:endParaRPr lang="en-US" sz="3200" dirty="0">
              <a:solidFill>
                <a:schemeClr val="bg1"/>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1694611"/>
            <a:ext cx="12188826" cy="5163519"/>
          </a:xfrm>
          <a:prstGeom prst="rect">
            <a:avLst/>
          </a:prstGeom>
          <a:solidFill>
            <a:srgbClr val="000000">
              <a:alpha val="80000"/>
            </a:srgbClr>
          </a:solidFill>
          <a:ln w="19050">
            <a:noFill/>
          </a:ln>
          <a:effectLst/>
        </p:spPr>
      </p:pic>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l="14728" t="18160" r="11140" b="30489"/>
          <a:stretch/>
        </p:blipFill>
        <p:spPr>
          <a:xfrm>
            <a:off x="8121653" y="1694480"/>
            <a:ext cx="4067174" cy="1400940"/>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60" y="4331972"/>
            <a:ext cx="12186264" cy="2526028"/>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59238" y="1694612"/>
            <a:ext cx="4062412" cy="1400941"/>
          </a:xfrm>
          <a:prstGeom prst="rect">
            <a:avLst/>
          </a:prstGeom>
        </p:spPr>
      </p:pic>
      <p:pic>
        <p:nvPicPr>
          <p:cNvPr id="27" name="Picture 2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1694612"/>
            <a:ext cx="4059239" cy="1400941"/>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76" y="3078288"/>
            <a:ext cx="12207700" cy="2087478"/>
          </a:xfrm>
          <a:prstGeom prst="rect">
            <a:avLst/>
          </a:prstGeom>
          <a:ln w="19050">
            <a:gradFill>
              <a:gsLst>
                <a:gs pos="0">
                  <a:schemeClr val="bg1">
                    <a:alpha val="45000"/>
                  </a:schemeClr>
                </a:gs>
                <a:gs pos="100000">
                  <a:schemeClr val="bg1">
                    <a:alpha val="45000"/>
                  </a:schemeClr>
                </a:gs>
              </a:gsLst>
              <a:lin ang="5400000" scaled="0"/>
            </a:gradFill>
          </a:ln>
          <a:effectLst>
            <a:outerShdw blurRad="50800" dist="38100" dir="5400000" algn="t" rotWithShape="0">
              <a:prstClr val="black">
                <a:alpha val="40000"/>
              </a:prstClr>
            </a:outerShdw>
          </a:effectLst>
        </p:spPr>
      </p:pic>
      <p:grpSp>
        <p:nvGrpSpPr>
          <p:cNvPr id="30" name="Group 29"/>
          <p:cNvGrpSpPr/>
          <p:nvPr/>
        </p:nvGrpSpPr>
        <p:grpSpPr>
          <a:xfrm>
            <a:off x="4743596" y="3320751"/>
            <a:ext cx="7365691" cy="1555175"/>
            <a:chOff x="4802955" y="2965273"/>
            <a:chExt cx="7638558" cy="2101457"/>
          </a:xfrm>
        </p:grpSpPr>
        <p:grpSp>
          <p:nvGrpSpPr>
            <p:cNvPr id="31" name="Group 30"/>
            <p:cNvGrpSpPr/>
            <p:nvPr/>
          </p:nvGrpSpPr>
          <p:grpSpPr>
            <a:xfrm>
              <a:off x="4802955" y="2965273"/>
              <a:ext cx="1943963" cy="2101457"/>
              <a:chOff x="5121982" y="2965273"/>
              <a:chExt cx="1943963" cy="2101457"/>
            </a:xfrm>
          </p:grpSpPr>
          <p:sp>
            <p:nvSpPr>
              <p:cNvPr id="33" name="Oval 32"/>
              <p:cNvSpPr/>
              <p:nvPr/>
            </p:nvSpPr>
            <p:spPr>
              <a:xfrm>
                <a:off x="5121982" y="2965273"/>
                <a:ext cx="1943963" cy="2101457"/>
              </a:xfrm>
              <a:prstGeom prst="ellipse">
                <a:avLst/>
              </a:prstGeom>
              <a:gradFill flip="none" rotWithShape="1">
                <a:gsLst>
                  <a:gs pos="85000">
                    <a:srgbClr val="000000"/>
                  </a:gs>
                  <a:gs pos="0">
                    <a:schemeClr val="tx1">
                      <a:lumMod val="50000"/>
                    </a:schemeClr>
                  </a:gs>
                </a:gsLst>
                <a:path path="circle">
                  <a:fillToRect l="50000" t="50000" r="50000" b="50000"/>
                </a:path>
                <a:tileRect/>
              </a:gradFill>
              <a:ln w="19050">
                <a:gradFill flip="none" rotWithShape="1">
                  <a:gsLst>
                    <a:gs pos="0">
                      <a:schemeClr val="bg1">
                        <a:alpha val="65000"/>
                      </a:schemeClr>
                    </a:gs>
                    <a:gs pos="100000">
                      <a:schemeClr val="bg1">
                        <a:alpha val="15000"/>
                      </a:schemeClr>
                    </a:gs>
                  </a:gsLst>
                  <a:lin ang="2700000" scaled="1"/>
                  <a:tileRect/>
                </a:gra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2488"/>
                  </a:lnSpc>
                </a:pPr>
                <a:endParaRPr lang="en-US" sz="1600" dirty="0">
                  <a:solidFill>
                    <a:prstClr val="white"/>
                  </a:solidFill>
                  <a:sym typeface="Arial" pitchFamily="-107" charset="0"/>
                </a:endParaRPr>
              </a:p>
            </p:txBody>
          </p:sp>
          <p:sp>
            <p:nvSpPr>
              <p:cNvPr id="35" name="TextBox 34"/>
              <p:cNvSpPr txBox="1"/>
              <p:nvPr/>
            </p:nvSpPr>
            <p:spPr>
              <a:xfrm>
                <a:off x="5664881" y="3764539"/>
                <a:ext cx="883060" cy="415889"/>
              </a:xfrm>
              <a:prstGeom prst="rect">
                <a:avLst/>
              </a:prstGeom>
              <a:noFill/>
            </p:spPr>
            <p:txBody>
              <a:bodyPr wrap="none" rtlCol="0" anchor="ctr">
                <a:spAutoFit/>
              </a:bodyPr>
              <a:lstStyle/>
              <a:p>
                <a:pPr algn="ctr" defTabSz="681550">
                  <a:defRPr/>
                </a:pPr>
                <a:r>
                  <a:rPr lang="en-US" sz="1400" dirty="0">
                    <a:solidFill>
                      <a:schemeClr val="bg1"/>
                    </a:solidFill>
                    <a:effectLst>
                      <a:outerShdw blurRad="38100" dist="38100" dir="2700000" algn="tl">
                        <a:srgbClr val="000000">
                          <a:alpha val="43137"/>
                        </a:srgbClr>
                      </a:outerShdw>
                    </a:effectLst>
                  </a:rPr>
                  <a:t>Strategy</a:t>
                </a:r>
                <a:endParaRPr lang="en-US" sz="1400" kern="0" dirty="0">
                  <a:solidFill>
                    <a:srgbClr val="FFFFFF"/>
                  </a:solidFill>
                  <a:effectLst>
                    <a:outerShdw blurRad="38100" dist="38100" dir="2700000" algn="tl">
                      <a:srgbClr val="000000">
                        <a:alpha val="43137"/>
                      </a:srgbClr>
                    </a:outerShdw>
                  </a:effectLst>
                </a:endParaRPr>
              </a:p>
            </p:txBody>
          </p:sp>
        </p:grpSp>
        <p:sp>
          <p:nvSpPr>
            <p:cNvPr id="32" name="Rectangle 31"/>
            <p:cNvSpPr/>
            <p:nvPr/>
          </p:nvSpPr>
          <p:spPr>
            <a:xfrm>
              <a:off x="6891278" y="3027369"/>
              <a:ext cx="5550235" cy="1829909"/>
            </a:xfrm>
            <a:prstGeom prst="rect">
              <a:avLst/>
            </a:prstGeom>
          </p:spPr>
          <p:txBody>
            <a:bodyPr wrap="square" lIns="0" tIns="0" rIns="45720" bIns="0" anchor="ctr" anchorCtr="0">
              <a:spAutoFit/>
            </a:bodyPr>
            <a:lstStyle/>
            <a:p>
              <a:pPr defTabSz="682244">
                <a:lnSpc>
                  <a:spcPct val="90000"/>
                </a:lnSpc>
                <a:spcBef>
                  <a:spcPts val="970"/>
                </a:spcBef>
              </a:pPr>
              <a:r>
                <a:rPr lang="en-US" dirty="0" smtClean="0">
                  <a:solidFill>
                    <a:srgbClr val="FFFFFF"/>
                  </a:solidFill>
                  <a:effectLst>
                    <a:outerShdw blurRad="38100" dist="38100" dir="2700000" algn="tl">
                      <a:srgbClr val="000000">
                        <a:alpha val="43137"/>
                      </a:srgbClr>
                    </a:outerShdw>
                  </a:effectLst>
                </a:rPr>
                <a:t>Unify the business and technology architectures through IT Services. We will continue to deliver on all three vectors</a:t>
              </a:r>
              <a:r>
                <a:rPr lang="en-US" dirty="0">
                  <a:solidFill>
                    <a:srgbClr val="FFFFFF"/>
                  </a:solidFill>
                  <a:effectLst>
                    <a:outerShdw blurRad="38100" dist="38100" dir="2700000" algn="tl">
                      <a:srgbClr val="000000">
                        <a:alpha val="43137"/>
                      </a:srgbClr>
                    </a:outerShdw>
                  </a:effectLst>
                </a:rPr>
                <a:t>:</a:t>
              </a:r>
              <a:endParaRPr lang="en-US" dirty="0" smtClean="0">
                <a:solidFill>
                  <a:srgbClr val="FFFFFF"/>
                </a:solidFill>
                <a:effectLst>
                  <a:outerShdw blurRad="38100" dist="38100" dir="2700000" algn="tl">
                    <a:srgbClr val="000000">
                      <a:alpha val="43137"/>
                    </a:srgbClr>
                  </a:outerShdw>
                </a:effectLst>
              </a:endParaRPr>
            </a:p>
            <a:p>
              <a:pPr marL="285750" indent="-285750" defTabSz="682244">
                <a:lnSpc>
                  <a:spcPct val="90000"/>
                </a:lnSpc>
                <a:spcBef>
                  <a:spcPts val="970"/>
                </a:spcBef>
                <a:buFont typeface="Arial" pitchFamily="34" charset="0"/>
                <a:buChar char="•"/>
              </a:pPr>
              <a:r>
                <a:rPr lang="en-US" dirty="0" smtClean="0">
                  <a:solidFill>
                    <a:srgbClr val="FFFFFF"/>
                  </a:solidFill>
                  <a:effectLst>
                    <a:outerShdw blurRad="38100" dist="38100" dir="2700000" algn="tl">
                      <a:srgbClr val="000000">
                        <a:alpha val="43137"/>
                      </a:srgbClr>
                    </a:outerShdw>
                  </a:effectLst>
                </a:rPr>
                <a:t>Technology</a:t>
              </a:r>
            </a:p>
            <a:p>
              <a:pPr marL="285750" indent="-285750" defTabSz="682244">
                <a:lnSpc>
                  <a:spcPct val="90000"/>
                </a:lnSpc>
                <a:spcBef>
                  <a:spcPts val="970"/>
                </a:spcBef>
                <a:buFont typeface="Arial" pitchFamily="34" charset="0"/>
                <a:buChar char="•"/>
              </a:pPr>
              <a:r>
                <a:rPr lang="en-US" dirty="0" smtClean="0">
                  <a:solidFill>
                    <a:srgbClr val="FFFFFF"/>
                  </a:solidFill>
                  <a:effectLst>
                    <a:outerShdw blurRad="38100" dist="38100" dir="2700000" algn="tl">
                      <a:srgbClr val="000000">
                        <a:alpha val="43137"/>
                      </a:srgbClr>
                    </a:outerShdw>
                  </a:effectLst>
                </a:rPr>
                <a:t>Process</a:t>
              </a:r>
            </a:p>
            <a:p>
              <a:pPr marL="285750" indent="-285750" defTabSz="682244">
                <a:lnSpc>
                  <a:spcPct val="90000"/>
                </a:lnSpc>
                <a:spcBef>
                  <a:spcPts val="970"/>
                </a:spcBef>
                <a:buFont typeface="Arial" pitchFamily="34" charset="0"/>
                <a:buChar char="•"/>
              </a:pPr>
              <a:r>
                <a:rPr lang="en-US" dirty="0" smtClean="0">
                  <a:solidFill>
                    <a:srgbClr val="FFFFFF"/>
                  </a:solidFill>
                  <a:effectLst>
                    <a:outerShdw blurRad="38100" dist="38100" dir="2700000" algn="tl">
                      <a:srgbClr val="000000">
                        <a:alpha val="43137"/>
                      </a:srgbClr>
                    </a:outerShdw>
                  </a:effectLst>
                </a:rPr>
                <a:t>Culture</a:t>
              </a:r>
              <a:endParaRPr lang="en-US" sz="1400" dirty="0">
                <a:solidFill>
                  <a:srgbClr val="FFFFFF"/>
                </a:solidFill>
                <a:effectLst>
                  <a:outerShdw blurRad="38100" dist="38100" dir="2700000" algn="tl">
                    <a:srgbClr val="000000">
                      <a:alpha val="43137"/>
                    </a:srgbClr>
                  </a:outerShdw>
                </a:effectLst>
              </a:endParaRPr>
            </a:p>
          </p:txBody>
        </p:sp>
      </p:grpSp>
      <p:grpSp>
        <p:nvGrpSpPr>
          <p:cNvPr id="36" name="Group 35"/>
          <p:cNvGrpSpPr/>
          <p:nvPr/>
        </p:nvGrpSpPr>
        <p:grpSpPr>
          <a:xfrm>
            <a:off x="97223" y="3278077"/>
            <a:ext cx="4239220" cy="1555174"/>
            <a:chOff x="73471" y="2667000"/>
            <a:chExt cx="4460191" cy="1968340"/>
          </a:xfrm>
        </p:grpSpPr>
        <p:grpSp>
          <p:nvGrpSpPr>
            <p:cNvPr id="37" name="Group 36"/>
            <p:cNvGrpSpPr/>
            <p:nvPr/>
          </p:nvGrpSpPr>
          <p:grpSpPr>
            <a:xfrm>
              <a:off x="73471" y="2667000"/>
              <a:ext cx="1968858" cy="1968340"/>
              <a:chOff x="10069303" y="2628942"/>
              <a:chExt cx="1884804" cy="1884308"/>
            </a:xfrm>
          </p:grpSpPr>
          <p:sp>
            <p:nvSpPr>
              <p:cNvPr id="39" name="Oval 38"/>
              <p:cNvSpPr/>
              <p:nvPr/>
            </p:nvSpPr>
            <p:spPr>
              <a:xfrm>
                <a:off x="10069303" y="2628942"/>
                <a:ext cx="1884804" cy="1884308"/>
              </a:xfrm>
              <a:prstGeom prst="ellipse">
                <a:avLst/>
              </a:prstGeom>
              <a:gradFill flip="none" rotWithShape="1">
                <a:gsLst>
                  <a:gs pos="85000">
                    <a:srgbClr val="000000"/>
                  </a:gs>
                  <a:gs pos="0">
                    <a:schemeClr val="tx1">
                      <a:lumMod val="50000"/>
                    </a:schemeClr>
                  </a:gs>
                </a:gsLst>
                <a:path path="circle">
                  <a:fillToRect l="50000" t="50000" r="50000" b="50000"/>
                </a:path>
                <a:tileRect/>
              </a:gradFill>
              <a:ln w="19050">
                <a:gradFill flip="none" rotWithShape="1">
                  <a:gsLst>
                    <a:gs pos="0">
                      <a:schemeClr val="bg1">
                        <a:alpha val="65000"/>
                      </a:schemeClr>
                    </a:gs>
                    <a:gs pos="100000">
                      <a:schemeClr val="bg1">
                        <a:alpha val="15000"/>
                      </a:schemeClr>
                    </a:gs>
                  </a:gsLst>
                  <a:lin ang="2700000" scaled="1"/>
                  <a:tileRect/>
                </a:gra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2488"/>
                  </a:lnSpc>
                </a:pPr>
                <a:endParaRPr lang="en-US" sz="1600" dirty="0">
                  <a:solidFill>
                    <a:prstClr val="white"/>
                  </a:solidFill>
                  <a:sym typeface="Arial" pitchFamily="-107" charset="0"/>
                </a:endParaRPr>
              </a:p>
            </p:txBody>
          </p:sp>
          <p:sp>
            <p:nvSpPr>
              <p:cNvPr id="40" name="TextBox 39"/>
              <p:cNvSpPr txBox="1"/>
              <p:nvPr/>
            </p:nvSpPr>
            <p:spPr>
              <a:xfrm>
                <a:off x="10674129" y="3384638"/>
                <a:ext cx="675144" cy="372914"/>
              </a:xfrm>
              <a:prstGeom prst="rect">
                <a:avLst/>
              </a:prstGeom>
              <a:noFill/>
            </p:spPr>
            <p:txBody>
              <a:bodyPr wrap="none" rtlCol="0" anchor="ctr">
                <a:spAutoFit/>
              </a:bodyPr>
              <a:lstStyle/>
              <a:p>
                <a:pPr algn="ctr" defTabSz="681550">
                  <a:defRPr/>
                </a:pPr>
                <a:r>
                  <a:rPr lang="en-US" sz="1400" dirty="0">
                    <a:solidFill>
                      <a:schemeClr val="bg1"/>
                    </a:solidFill>
                    <a:effectLst>
                      <a:outerShdw blurRad="38100" dist="38100" dir="2700000" algn="tl">
                        <a:srgbClr val="000000">
                          <a:alpha val="43137"/>
                        </a:srgbClr>
                      </a:outerShdw>
                    </a:effectLst>
                  </a:rPr>
                  <a:t>Vision</a:t>
                </a:r>
                <a:endParaRPr lang="en-US" sz="1400" kern="0" dirty="0">
                  <a:solidFill>
                    <a:srgbClr val="FFFFFF"/>
                  </a:solidFill>
                  <a:effectLst>
                    <a:outerShdw blurRad="38100" dist="38100" dir="2700000" algn="tl">
                      <a:srgbClr val="000000">
                        <a:alpha val="43137"/>
                      </a:srgbClr>
                    </a:outerShdw>
                  </a:effectLst>
                </a:endParaRPr>
              </a:p>
            </p:txBody>
          </p:sp>
        </p:grpSp>
        <p:sp>
          <p:nvSpPr>
            <p:cNvPr id="38" name="Rectangle 37"/>
            <p:cNvSpPr/>
            <p:nvPr/>
          </p:nvSpPr>
          <p:spPr>
            <a:xfrm>
              <a:off x="2194967" y="3390754"/>
              <a:ext cx="2338695" cy="490825"/>
            </a:xfrm>
            <a:prstGeom prst="rect">
              <a:avLst/>
            </a:prstGeom>
          </p:spPr>
          <p:txBody>
            <a:bodyPr wrap="square" lIns="0" tIns="0" rIns="45720" bIns="0" anchor="ctr" anchorCtr="0">
              <a:spAutoFit/>
            </a:bodyPr>
            <a:lstStyle/>
            <a:p>
              <a:pPr defTabSz="682244">
                <a:lnSpc>
                  <a:spcPct val="90000"/>
                </a:lnSpc>
                <a:spcBef>
                  <a:spcPts val="970"/>
                </a:spcBef>
              </a:pPr>
              <a:r>
                <a:rPr lang="en-US" sz="1400" dirty="0" smtClean="0">
                  <a:solidFill>
                    <a:srgbClr val="FFFFFF"/>
                  </a:solidFill>
                  <a:effectLst>
                    <a:outerShdw blurRad="38100" dist="38100" dir="2700000" algn="tl">
                      <a:srgbClr val="000000">
                        <a:alpha val="43137"/>
                      </a:srgbClr>
                    </a:outerShdw>
                  </a:effectLst>
                </a:rPr>
                <a:t>To be the #1 IT Company in the world </a:t>
              </a:r>
              <a:endParaRPr lang="en-US" sz="1400"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1806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42" presetClass="path" presetSubtype="0" accel="50000" decel="50000" fill="hold" nodeType="withEffect">
                                  <p:stCondLst>
                                    <p:cond delay="0"/>
                                  </p:stCondLst>
                                  <p:childTnLst>
                                    <p:animMotion origin="layout" path="M -2.29167E-6 2.59259E-6 L -0.14687 2.59259E-6 " pathEditMode="relative" rAng="0" ptsTypes="AA">
                                      <p:cBhvr>
                                        <p:cTn id="13" dur="1250" spd="-100000" fill="hold"/>
                                        <p:tgtEl>
                                          <p:spTgt spid="36"/>
                                        </p:tgtEl>
                                        <p:attrNameLst>
                                          <p:attrName>ppt_x</p:attrName>
                                          <p:attrName>ppt_y</p:attrName>
                                        </p:attrNameLst>
                                      </p:cBhvr>
                                      <p:rCtr x="-7344" y="0"/>
                                    </p:animMotion>
                                  </p:childTnLst>
                                </p:cTn>
                              </p:par>
                            </p:childTnLst>
                          </p:cTn>
                        </p:par>
                        <p:par>
                          <p:cTn id="14" fill="hold">
                            <p:stCondLst>
                              <p:cond delay="175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accel="50000" decel="50000" fill="hold" nodeType="withEffect">
                                  <p:stCondLst>
                                    <p:cond delay="0"/>
                                  </p:stCondLst>
                                  <p:childTnLst>
                                    <p:animMotion origin="layout" path="M -2.29167E-6 2.59259E-6 L -0.14687 2.59259E-6 " pathEditMode="relative" rAng="0" ptsTypes="AA">
                                      <p:cBhvr>
                                        <p:cTn id="19" dur="1250" spd="-100000" fill="hold"/>
                                        <p:tgtEl>
                                          <p:spTgt spid="30"/>
                                        </p:tgtEl>
                                        <p:attrNameLst>
                                          <p:attrName>ppt_x</p:attrName>
                                          <p:attrName>ppt_y</p:attrName>
                                        </p:attrNameLst>
                                      </p:cBhvr>
                                      <p:rCtr x="-73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7" name="Rounded Rectangle 46"/>
          <p:cNvSpPr/>
          <p:nvPr/>
        </p:nvSpPr>
        <p:spPr>
          <a:xfrm rot="16200000">
            <a:off x="6480679" y="1469466"/>
            <a:ext cx="923926" cy="8155317"/>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5" name="Rounded Rectangle 44"/>
          <p:cNvSpPr/>
          <p:nvPr/>
        </p:nvSpPr>
        <p:spPr>
          <a:xfrm rot="16200000">
            <a:off x="6438128" y="212499"/>
            <a:ext cx="923926" cy="8240425"/>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Rounded Rectangle 42"/>
          <p:cNvSpPr/>
          <p:nvPr/>
        </p:nvSpPr>
        <p:spPr>
          <a:xfrm rot="16200000">
            <a:off x="6480682" y="-1016634"/>
            <a:ext cx="923926" cy="8155317"/>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9" name="Rounded Rectangle 38"/>
          <p:cNvSpPr/>
          <p:nvPr/>
        </p:nvSpPr>
        <p:spPr>
          <a:xfrm rot="16200000">
            <a:off x="6486621" y="-2334441"/>
            <a:ext cx="912050" cy="8155317"/>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p:cNvSpPr>
            <a:spLocks noGrp="1"/>
          </p:cNvSpPr>
          <p:nvPr>
            <p:ph type="title"/>
          </p:nvPr>
        </p:nvSpPr>
        <p:spPr>
          <a:xfrm>
            <a:off x="142505" y="99706"/>
            <a:ext cx="11448832" cy="838200"/>
          </a:xfrm>
        </p:spPr>
        <p:txBody>
          <a:bodyPr/>
          <a:lstStyle/>
          <a:p>
            <a:r>
              <a:rPr lang="en-US" sz="3200" dirty="0" smtClean="0">
                <a:solidFill>
                  <a:schemeClr val="bg1"/>
                </a:solidFill>
              </a:rPr>
              <a:t>IT Organizations </a:t>
            </a:r>
            <a:endParaRPr lang="en-US" sz="3200" dirty="0">
              <a:solidFill>
                <a:schemeClr val="bg1"/>
              </a:solidFill>
            </a:endParaRPr>
          </a:p>
        </p:txBody>
      </p:sp>
      <p:sp>
        <p:nvSpPr>
          <p:cNvPr id="3" name="TextBox 2"/>
          <p:cNvSpPr txBox="1"/>
          <p:nvPr/>
        </p:nvSpPr>
        <p:spPr>
          <a:xfrm>
            <a:off x="356262" y="6257951"/>
            <a:ext cx="11507189" cy="307777"/>
          </a:xfrm>
          <a:prstGeom prst="rect">
            <a:avLst/>
          </a:prstGeom>
          <a:solidFill>
            <a:srgbClr val="000000"/>
          </a:solidFill>
        </p:spPr>
        <p:txBody>
          <a:bodyPr wrap="square" rtlCol="0">
            <a:spAutoFit/>
          </a:bodyPr>
          <a:lstStyle/>
          <a:p>
            <a:endParaRPr lang="en-US" dirty="0"/>
          </a:p>
        </p:txBody>
      </p:sp>
      <p:grpSp>
        <p:nvGrpSpPr>
          <p:cNvPr id="18" name="Group 17"/>
          <p:cNvGrpSpPr/>
          <p:nvPr/>
        </p:nvGrpSpPr>
        <p:grpSpPr>
          <a:xfrm>
            <a:off x="419598" y="1275322"/>
            <a:ext cx="2929246" cy="923925"/>
            <a:chOff x="4174577" y="1592757"/>
            <a:chExt cx="2796239" cy="923925"/>
          </a:xfrm>
        </p:grpSpPr>
        <p:sp>
          <p:nvSpPr>
            <p:cNvPr id="16" name="Rounded Rectangle 15"/>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IT Communication &amp; Collaboration </a:t>
              </a:r>
            </a:p>
          </p:txBody>
        </p:sp>
        <p:pic>
          <p:nvPicPr>
            <p:cNvPr id="2052"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2057" name="Group 2056"/>
          <p:cNvGrpSpPr/>
          <p:nvPr/>
        </p:nvGrpSpPr>
        <p:grpSpPr>
          <a:xfrm>
            <a:off x="419595" y="2577419"/>
            <a:ext cx="2929248" cy="923925"/>
            <a:chOff x="419595" y="2577273"/>
            <a:chExt cx="2929247" cy="923925"/>
          </a:xfrm>
        </p:grpSpPr>
        <p:grpSp>
          <p:nvGrpSpPr>
            <p:cNvPr id="21" name="Group 20"/>
            <p:cNvGrpSpPr/>
            <p:nvPr/>
          </p:nvGrpSpPr>
          <p:grpSpPr>
            <a:xfrm>
              <a:off x="419595" y="2577273"/>
              <a:ext cx="2929247" cy="923925"/>
              <a:chOff x="4174577" y="1592757"/>
              <a:chExt cx="2796239" cy="923925"/>
            </a:xfrm>
          </p:grpSpPr>
          <p:sp>
            <p:nvSpPr>
              <p:cNvPr id="22" name="Rounded Rectangle 21"/>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Connected IT Services</a:t>
                </a:r>
              </a:p>
            </p:txBody>
          </p:sp>
          <p:pic>
            <p:nvPicPr>
              <p:cNvPr id="23"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2054" name="Picture 6" descr="directory photo of Guillermo Diaz if ava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07" y="2649535"/>
              <a:ext cx="850392" cy="822862"/>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2059" name="Group 2058"/>
          <p:cNvGrpSpPr/>
          <p:nvPr/>
        </p:nvGrpSpPr>
        <p:grpSpPr>
          <a:xfrm>
            <a:off x="395847" y="3849015"/>
            <a:ext cx="2929246" cy="923925"/>
            <a:chOff x="395845" y="3848894"/>
            <a:chExt cx="2929246" cy="923925"/>
          </a:xfrm>
        </p:grpSpPr>
        <p:grpSp>
          <p:nvGrpSpPr>
            <p:cNvPr id="24" name="Group 23"/>
            <p:cNvGrpSpPr/>
            <p:nvPr/>
          </p:nvGrpSpPr>
          <p:grpSpPr>
            <a:xfrm>
              <a:off x="395845" y="3848894"/>
              <a:ext cx="2929246" cy="923925"/>
              <a:chOff x="4174577" y="1592757"/>
              <a:chExt cx="2796239" cy="923925"/>
            </a:xfrm>
          </p:grpSpPr>
          <p:sp>
            <p:nvSpPr>
              <p:cNvPr id="25" name="Rounded Rectangle 24"/>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Cisco Value Chain IT</a:t>
                </a:r>
              </a:p>
            </p:txBody>
          </p:sp>
          <p:pic>
            <p:nvPicPr>
              <p:cNvPr id="26"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2056" name="Picture 8" descr="directory photo of Kin-Ching Wu if ava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26" y="3901013"/>
              <a:ext cx="847252" cy="863148"/>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2060" name="Group 2059"/>
          <p:cNvGrpSpPr/>
          <p:nvPr/>
        </p:nvGrpSpPr>
        <p:grpSpPr>
          <a:xfrm>
            <a:off x="419595" y="5069236"/>
            <a:ext cx="2905496" cy="923925"/>
            <a:chOff x="419595" y="5069090"/>
            <a:chExt cx="2905496" cy="923925"/>
          </a:xfrm>
        </p:grpSpPr>
        <p:grpSp>
          <p:nvGrpSpPr>
            <p:cNvPr id="27" name="Group 26"/>
            <p:cNvGrpSpPr/>
            <p:nvPr/>
          </p:nvGrpSpPr>
          <p:grpSpPr>
            <a:xfrm>
              <a:off x="419595" y="5069090"/>
              <a:ext cx="2905496" cy="923925"/>
              <a:chOff x="4174577" y="1592757"/>
              <a:chExt cx="2796239" cy="923925"/>
            </a:xfrm>
          </p:grpSpPr>
          <p:sp>
            <p:nvSpPr>
              <p:cNvPr id="28" name="Rounded Rectangle 27"/>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Corporate Security Programs Organization</a:t>
                </a:r>
              </a:p>
            </p:txBody>
          </p:sp>
          <p:pic>
            <p:nvPicPr>
              <p:cNvPr id="29"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2058" name="Picture 10" descr="directory photo of John Stewart if ava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67" y="5141352"/>
              <a:ext cx="854069" cy="822960"/>
            </a:xfrm>
            <a:prstGeom prst="flowChartConnector">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360720" y="1347581"/>
            <a:ext cx="7284562" cy="738664"/>
          </a:xfrm>
          <a:prstGeom prst="rect">
            <a:avLst/>
          </a:prstGeom>
          <a:noFill/>
        </p:spPr>
        <p:txBody>
          <a:bodyPr wrap="square" rtlCol="0">
            <a:spAutoFit/>
          </a:bodyPr>
          <a:lstStyle/>
          <a:p>
            <a:r>
              <a:rPr lang="en-US" dirty="0">
                <a:solidFill>
                  <a:srgbClr val="000000"/>
                </a:solidFill>
              </a:rPr>
              <a:t>The Communication and Collaboration IT organization is responsible for defining the vision, strategy, and execution of the Communication and Collaboration platform at Cisco for its employees, customers, and partners</a:t>
            </a:r>
          </a:p>
        </p:txBody>
      </p:sp>
      <p:sp>
        <p:nvSpPr>
          <p:cNvPr id="44" name="TextBox 43"/>
          <p:cNvSpPr txBox="1"/>
          <p:nvPr/>
        </p:nvSpPr>
        <p:spPr>
          <a:xfrm>
            <a:off x="3348844" y="2668064"/>
            <a:ext cx="7671458" cy="738664"/>
          </a:xfrm>
          <a:prstGeom prst="rect">
            <a:avLst/>
          </a:prstGeom>
          <a:noFill/>
        </p:spPr>
        <p:txBody>
          <a:bodyPr wrap="square" rtlCol="0">
            <a:spAutoFit/>
          </a:bodyPr>
          <a:lstStyle/>
          <a:p>
            <a:r>
              <a:rPr lang="en-US" dirty="0">
                <a:solidFill>
                  <a:srgbClr val="000000"/>
                </a:solidFill>
              </a:rPr>
              <a:t>Connected IT Services </a:t>
            </a:r>
            <a:r>
              <a:rPr lang="en-US" dirty="0" smtClean="0">
                <a:solidFill>
                  <a:srgbClr val="000000"/>
                </a:solidFill>
              </a:rPr>
              <a:t>unifies </a:t>
            </a:r>
            <a:r>
              <a:rPr lang="en-US" dirty="0">
                <a:solidFill>
                  <a:srgbClr val="000000"/>
                </a:solidFill>
              </a:rPr>
              <a:t>Business and Technology Architectures by creating one Cisco </a:t>
            </a:r>
            <a:r>
              <a:rPr lang="en-US" dirty="0" smtClean="0">
                <a:solidFill>
                  <a:srgbClr val="000000"/>
                </a:solidFill>
              </a:rPr>
              <a:t>Architecture </a:t>
            </a:r>
            <a:r>
              <a:rPr lang="en-US" dirty="0">
                <a:solidFill>
                  <a:srgbClr val="000000"/>
                </a:solidFill>
              </a:rPr>
              <a:t>accelerating business strategy, delivering new business models and providing industry and Cisco technology leadership on the network as the </a:t>
            </a:r>
            <a:r>
              <a:rPr lang="en-US" dirty="0" smtClean="0">
                <a:solidFill>
                  <a:srgbClr val="000000"/>
                </a:solidFill>
              </a:rPr>
              <a:t>platform.</a:t>
            </a:r>
            <a:endParaRPr lang="en-US" dirty="0">
              <a:solidFill>
                <a:srgbClr val="000000"/>
              </a:solidFill>
            </a:endParaRPr>
          </a:p>
        </p:txBody>
      </p:sp>
      <p:sp>
        <p:nvSpPr>
          <p:cNvPr id="46" name="TextBox 45"/>
          <p:cNvSpPr txBox="1"/>
          <p:nvPr/>
        </p:nvSpPr>
        <p:spPr>
          <a:xfrm>
            <a:off x="3360720" y="3871708"/>
            <a:ext cx="7284562" cy="954107"/>
          </a:xfrm>
          <a:prstGeom prst="rect">
            <a:avLst/>
          </a:prstGeom>
          <a:noFill/>
        </p:spPr>
        <p:txBody>
          <a:bodyPr wrap="square" rtlCol="0">
            <a:spAutoFit/>
          </a:bodyPr>
          <a:lstStyle/>
          <a:p>
            <a:r>
              <a:rPr lang="en-US" dirty="0" smtClean="0">
                <a:solidFill>
                  <a:srgbClr val="000000"/>
                </a:solidFill>
              </a:rPr>
              <a:t>From quoting through delivery, Cisco Value Chain IT connects people, processes, policies, and systems to accelerate Cisco’s business strategy. With identity &amp; access and master data services, Quote-to-Order, embedded with external business integration, CVC delivers  competitive advantage to our Value Chain.</a:t>
            </a:r>
            <a:endParaRPr lang="en-US" dirty="0">
              <a:solidFill>
                <a:srgbClr val="000000"/>
              </a:solidFill>
            </a:endParaRPr>
          </a:p>
        </p:txBody>
      </p:sp>
      <p:sp>
        <p:nvSpPr>
          <p:cNvPr id="48" name="TextBox 47"/>
          <p:cNvSpPr txBox="1"/>
          <p:nvPr/>
        </p:nvSpPr>
        <p:spPr>
          <a:xfrm>
            <a:off x="3325092" y="5249763"/>
            <a:ext cx="7284562" cy="523220"/>
          </a:xfrm>
          <a:prstGeom prst="rect">
            <a:avLst/>
          </a:prstGeom>
          <a:noFill/>
        </p:spPr>
        <p:txBody>
          <a:bodyPr wrap="square" rtlCol="0">
            <a:spAutoFit/>
          </a:bodyPr>
          <a:lstStyle/>
          <a:p>
            <a:r>
              <a:rPr lang="en-US" dirty="0">
                <a:solidFill>
                  <a:srgbClr val="000000"/>
                </a:solidFill>
              </a:rPr>
              <a:t>Serves Cisco as a consultative partner, developing programs and policies that support security efforts and align them with Cisco's business strategy.</a:t>
            </a:r>
          </a:p>
        </p:txBody>
      </p:sp>
    </p:spTree>
    <p:extLst>
      <p:ext uri="{BB962C8B-B14F-4D97-AF65-F5344CB8AC3E}">
        <p14:creationId xmlns:p14="http://schemas.microsoft.com/office/powerpoint/2010/main" val="1249981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1000" fill="hold"/>
                                        <p:tgtEl>
                                          <p:spTgt spid="39"/>
                                        </p:tgtEl>
                                        <p:attrNameLst>
                                          <p:attrName>ppt_w</p:attrName>
                                        </p:attrNameLst>
                                      </p:cBhvr>
                                      <p:tavLst>
                                        <p:tav tm="0">
                                          <p:val>
                                            <p:strVal val="#ppt_w*0.70"/>
                                          </p:val>
                                        </p:tav>
                                        <p:tav tm="100000">
                                          <p:val>
                                            <p:strVal val="#ppt_w"/>
                                          </p:val>
                                        </p:tav>
                                      </p:tavLst>
                                    </p:anim>
                                    <p:anim calcmode="lin" valueType="num">
                                      <p:cBhvr>
                                        <p:cTn id="12" dur="1000" fill="hold"/>
                                        <p:tgtEl>
                                          <p:spTgt spid="39"/>
                                        </p:tgtEl>
                                        <p:attrNameLst>
                                          <p:attrName>ppt_h</p:attrName>
                                        </p:attrNameLst>
                                      </p:cBhvr>
                                      <p:tavLst>
                                        <p:tav tm="0">
                                          <p:val>
                                            <p:strVal val="#ppt_h"/>
                                          </p:val>
                                        </p:tav>
                                        <p:tav tm="100000">
                                          <p:val>
                                            <p:strVal val="#ppt_h"/>
                                          </p:val>
                                        </p:tav>
                                      </p:tavLst>
                                    </p:anim>
                                    <p:animEffect transition="in" filter="fade">
                                      <p:cBhvr>
                                        <p:cTn id="13" dur="1000"/>
                                        <p:tgtEl>
                                          <p:spTgt spid="39"/>
                                        </p:tgtEl>
                                      </p:cBhvr>
                                    </p:animEffect>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20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57"/>
                                        </p:tgtEl>
                                        <p:attrNameLst>
                                          <p:attrName>style.visibility</p:attrName>
                                        </p:attrNameLst>
                                      </p:cBhvr>
                                      <p:to>
                                        <p:strVal val="visible"/>
                                      </p:to>
                                    </p:set>
                                    <p:animEffect transition="in" filter="wipe(left)">
                                      <p:cBhvr>
                                        <p:cTn id="22" dur="500"/>
                                        <p:tgtEl>
                                          <p:spTgt spid="2057"/>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barn(inVertical)">
                                      <p:cBhvr>
                                        <p:cTn id="26" dur="1000"/>
                                        <p:tgtEl>
                                          <p:spTgt spid="43"/>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barn(inVertical)">
                                      <p:cBhvr>
                                        <p:cTn id="30" dur="20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59"/>
                                        </p:tgtEl>
                                        <p:attrNameLst>
                                          <p:attrName>style.visibility</p:attrName>
                                        </p:attrNameLst>
                                      </p:cBhvr>
                                      <p:to>
                                        <p:strVal val="visible"/>
                                      </p:to>
                                    </p:set>
                                    <p:animEffect transition="in" filter="wipe(left)">
                                      <p:cBhvr>
                                        <p:cTn id="35" dur="500"/>
                                        <p:tgtEl>
                                          <p:spTgt spid="2059"/>
                                        </p:tgtEl>
                                      </p:cBhvr>
                                    </p:animEffect>
                                  </p:childTnLst>
                                </p:cTn>
                              </p:par>
                            </p:childTnLst>
                          </p:cTn>
                        </p:par>
                        <p:par>
                          <p:cTn id="36" fill="hold">
                            <p:stCondLst>
                              <p:cond delay="500"/>
                            </p:stCondLst>
                            <p:childTnLst>
                              <p:par>
                                <p:cTn id="37" presetID="16" presetClass="entr" presetSubtype="21"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1000"/>
                                        <p:tgtEl>
                                          <p:spTgt spid="45"/>
                                        </p:tgtEl>
                                      </p:cBhvr>
                                    </p:animEffect>
                                  </p:childTnLst>
                                </p:cTn>
                              </p:par>
                            </p:childTnLst>
                          </p:cTn>
                        </p:par>
                        <p:par>
                          <p:cTn id="40" fill="hold">
                            <p:stCondLst>
                              <p:cond delay="1500"/>
                            </p:stCondLst>
                            <p:childTnLst>
                              <p:par>
                                <p:cTn id="41" presetID="16" presetClass="entr" presetSubtype="21"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arn(inVertical)">
                                      <p:cBhvr>
                                        <p:cTn id="43" dur="20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wipe(left)">
                                      <p:cBhvr>
                                        <p:cTn id="48" dur="500"/>
                                        <p:tgtEl>
                                          <p:spTgt spid="2060"/>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arn(inVertical)">
                                      <p:cBhvr>
                                        <p:cTn id="52" dur="1000"/>
                                        <p:tgtEl>
                                          <p:spTgt spid="47"/>
                                        </p:tgtEl>
                                      </p:cBhvr>
                                    </p:animEffect>
                                  </p:childTnLst>
                                </p:cTn>
                              </p:par>
                            </p:childTnLst>
                          </p:cTn>
                        </p:par>
                        <p:par>
                          <p:cTn id="53" fill="hold">
                            <p:stCondLst>
                              <p:cond delay="1500"/>
                            </p:stCondLst>
                            <p:childTnLst>
                              <p:par>
                                <p:cTn id="54" presetID="16" presetClass="entr" presetSubtype="21"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barn(inVertical)">
                                      <p:cBhvr>
                                        <p:cTn id="5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5" grpId="0" animBg="1"/>
      <p:bldP spid="43" grpId="0" animBg="1"/>
      <p:bldP spid="39" grpId="0" animBg="1"/>
      <p:bldP spid="42" grpId="0"/>
      <p:bldP spid="44" grpId="0"/>
      <p:bldP spid="46"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505" y="99706"/>
            <a:ext cx="11448832" cy="838200"/>
          </a:xfrm>
        </p:spPr>
        <p:txBody>
          <a:bodyPr/>
          <a:lstStyle/>
          <a:p>
            <a:r>
              <a:rPr lang="en-US" sz="3200" dirty="0" smtClean="0">
                <a:solidFill>
                  <a:schemeClr val="bg1"/>
                </a:solidFill>
              </a:rPr>
              <a:t>IT Organizations </a:t>
            </a:r>
            <a:endParaRPr lang="en-US" sz="3200" dirty="0">
              <a:solidFill>
                <a:schemeClr val="bg1"/>
              </a:solidFill>
            </a:endParaRPr>
          </a:p>
        </p:txBody>
      </p:sp>
      <p:sp>
        <p:nvSpPr>
          <p:cNvPr id="3" name="TextBox 2"/>
          <p:cNvSpPr txBox="1"/>
          <p:nvPr/>
        </p:nvSpPr>
        <p:spPr>
          <a:xfrm>
            <a:off x="356262" y="6257951"/>
            <a:ext cx="11507189" cy="307777"/>
          </a:xfrm>
          <a:prstGeom prst="rect">
            <a:avLst/>
          </a:prstGeom>
          <a:solidFill>
            <a:srgbClr val="000000"/>
          </a:solidFill>
        </p:spPr>
        <p:txBody>
          <a:bodyPr wrap="square" rtlCol="0">
            <a:spAutoFit/>
          </a:bodyPr>
          <a:lstStyle/>
          <a:p>
            <a:endParaRPr lang="en-US" dirty="0"/>
          </a:p>
        </p:txBody>
      </p:sp>
      <p:sp>
        <p:nvSpPr>
          <p:cNvPr id="39" name="Rounded Rectangle 38"/>
          <p:cNvSpPr/>
          <p:nvPr/>
        </p:nvSpPr>
        <p:spPr>
          <a:xfrm rot="16200000">
            <a:off x="6505563" y="-2268116"/>
            <a:ext cx="923926" cy="8155317"/>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2" name="TextBox 41"/>
          <p:cNvSpPr txBox="1"/>
          <p:nvPr/>
        </p:nvSpPr>
        <p:spPr>
          <a:xfrm>
            <a:off x="3385600" y="1372342"/>
            <a:ext cx="7284562" cy="954107"/>
          </a:xfrm>
          <a:prstGeom prst="rect">
            <a:avLst/>
          </a:prstGeom>
          <a:noFill/>
        </p:spPr>
        <p:txBody>
          <a:bodyPr wrap="square" rtlCol="0">
            <a:spAutoFit/>
          </a:bodyPr>
          <a:lstStyle/>
          <a:p>
            <a:r>
              <a:rPr lang="en-US" dirty="0" smtClean="0">
                <a:solidFill>
                  <a:srgbClr val="000000"/>
                </a:solidFill>
              </a:rPr>
              <a:t>Globalisation IT provides a platform for Cisco to lead market transitions and to capitalize on growth potential around the world. This team focuses on unifying core business and technology architectures to deliver innovation, operational excellence and improved client experience.</a:t>
            </a:r>
            <a:endParaRPr lang="en-US" dirty="0">
              <a:solidFill>
                <a:srgbClr val="000000"/>
              </a:solidFill>
            </a:endParaRPr>
          </a:p>
        </p:txBody>
      </p:sp>
      <p:sp>
        <p:nvSpPr>
          <p:cNvPr id="43" name="Rounded Rectangle 42"/>
          <p:cNvSpPr/>
          <p:nvPr/>
        </p:nvSpPr>
        <p:spPr>
          <a:xfrm rot="16200000">
            <a:off x="6503994" y="-660078"/>
            <a:ext cx="923926" cy="8155317"/>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TextBox 43"/>
          <p:cNvSpPr txBox="1"/>
          <p:nvPr/>
        </p:nvSpPr>
        <p:spPr>
          <a:xfrm>
            <a:off x="3360284" y="2965174"/>
            <a:ext cx="7446264" cy="954107"/>
          </a:xfrm>
          <a:prstGeom prst="rect">
            <a:avLst/>
          </a:prstGeom>
          <a:noFill/>
        </p:spPr>
        <p:txBody>
          <a:bodyPr wrap="square" rtlCol="0">
            <a:spAutoFit/>
          </a:bodyPr>
          <a:lstStyle/>
          <a:p>
            <a:r>
              <a:rPr lang="en-US" dirty="0" smtClean="0">
                <a:solidFill>
                  <a:srgbClr val="000000"/>
                </a:solidFill>
              </a:rPr>
              <a:t>IT CS&amp;S collaborates with development groups inside Cisco in driving innovation and integration of products and systems that enhance customer success. The organization also includes the IT Acquisitions Integration Team, which integrates the IT of acquired companies into Cisco and the IT College Program</a:t>
            </a:r>
            <a:endParaRPr lang="en-US" dirty="0">
              <a:solidFill>
                <a:srgbClr val="000000"/>
              </a:solidFill>
            </a:endParaRPr>
          </a:p>
        </p:txBody>
      </p:sp>
      <p:sp>
        <p:nvSpPr>
          <p:cNvPr id="45" name="Rounded Rectangle 44"/>
          <p:cNvSpPr/>
          <p:nvPr/>
        </p:nvSpPr>
        <p:spPr>
          <a:xfrm rot="16200000">
            <a:off x="6510072" y="773829"/>
            <a:ext cx="923926" cy="8240425"/>
          </a:xfrm>
          <a:prstGeom prst="roundRect">
            <a:avLst>
              <a:gd name="adj" fmla="val 50000"/>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6" name="TextBox 45"/>
          <p:cNvSpPr txBox="1"/>
          <p:nvPr/>
        </p:nvSpPr>
        <p:spPr>
          <a:xfrm>
            <a:off x="3432664" y="4433067"/>
            <a:ext cx="7284562" cy="954107"/>
          </a:xfrm>
          <a:prstGeom prst="rect">
            <a:avLst/>
          </a:prstGeom>
          <a:noFill/>
        </p:spPr>
        <p:txBody>
          <a:bodyPr wrap="square" rtlCol="0">
            <a:spAutoFit/>
          </a:bodyPr>
          <a:lstStyle/>
          <a:p>
            <a:r>
              <a:rPr lang="en-US" dirty="0" smtClean="0">
                <a:solidFill>
                  <a:srgbClr val="000000"/>
                </a:solidFill>
              </a:rPr>
              <a:t>IT Global Infrastructure Services delivers foundational services and leads architecture, design and implementation for Cisco’s data centers and networks, providing the technology infrastructure for Cisco’s global workforce. It is our responsibility to prepare the network to deliver everything as a service.</a:t>
            </a:r>
            <a:endParaRPr lang="en-US" dirty="0">
              <a:solidFill>
                <a:srgbClr val="000000"/>
              </a:solidFill>
            </a:endParaRPr>
          </a:p>
        </p:txBody>
      </p:sp>
      <p:grpSp>
        <p:nvGrpSpPr>
          <p:cNvPr id="10" name="Group 9"/>
          <p:cNvGrpSpPr/>
          <p:nvPr/>
        </p:nvGrpSpPr>
        <p:grpSpPr>
          <a:xfrm>
            <a:off x="444477" y="1347583"/>
            <a:ext cx="2929246" cy="923925"/>
            <a:chOff x="444477" y="1347580"/>
            <a:chExt cx="2929246" cy="923925"/>
          </a:xfrm>
        </p:grpSpPr>
        <p:grpSp>
          <p:nvGrpSpPr>
            <p:cNvPr id="18" name="Group 17"/>
            <p:cNvGrpSpPr/>
            <p:nvPr/>
          </p:nvGrpSpPr>
          <p:grpSpPr>
            <a:xfrm>
              <a:off x="444477" y="1347580"/>
              <a:ext cx="2929246" cy="923925"/>
              <a:chOff x="4174577" y="1592757"/>
              <a:chExt cx="2796239" cy="923925"/>
            </a:xfrm>
          </p:grpSpPr>
          <p:sp>
            <p:nvSpPr>
              <p:cNvPr id="16" name="Rounded Rectangle 15"/>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Globalisation IT </a:t>
                </a:r>
              </a:p>
            </p:txBody>
          </p:sp>
          <p:pic>
            <p:nvPicPr>
              <p:cNvPr id="2052"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3074" name="Picture 2" descr="directory photo of V C Gopalratnam if ava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54" y="1419842"/>
              <a:ext cx="850392" cy="822862"/>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42907" y="2933973"/>
            <a:ext cx="2929248" cy="923925"/>
            <a:chOff x="442907" y="2933827"/>
            <a:chExt cx="2929247" cy="923925"/>
          </a:xfrm>
        </p:grpSpPr>
        <p:grpSp>
          <p:nvGrpSpPr>
            <p:cNvPr id="21" name="Group 20"/>
            <p:cNvGrpSpPr/>
            <p:nvPr/>
          </p:nvGrpSpPr>
          <p:grpSpPr>
            <a:xfrm>
              <a:off x="442907" y="2933827"/>
              <a:ext cx="2929247" cy="923925"/>
              <a:chOff x="4174577" y="1592757"/>
              <a:chExt cx="2796239" cy="923925"/>
            </a:xfrm>
          </p:grpSpPr>
          <p:sp>
            <p:nvSpPr>
              <p:cNvPr id="22" name="Rounded Rectangle 21"/>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IT Customer Strategy and Success </a:t>
                </a:r>
              </a:p>
            </p:txBody>
          </p:sp>
          <p:pic>
            <p:nvPicPr>
              <p:cNvPr id="23"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3076" name="Picture 4" descr="directory photo of Lance Perry if ava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76" y="2997643"/>
              <a:ext cx="870563" cy="822862"/>
            </a:xfrm>
            <a:prstGeom prst="flowChartConnector">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7788" y="4410377"/>
            <a:ext cx="2929246" cy="923925"/>
            <a:chOff x="467788" y="4410231"/>
            <a:chExt cx="2929246" cy="923925"/>
          </a:xfrm>
        </p:grpSpPr>
        <p:grpSp>
          <p:nvGrpSpPr>
            <p:cNvPr id="24" name="Group 23"/>
            <p:cNvGrpSpPr/>
            <p:nvPr/>
          </p:nvGrpSpPr>
          <p:grpSpPr>
            <a:xfrm>
              <a:off x="467788" y="4410231"/>
              <a:ext cx="2929246" cy="923925"/>
              <a:chOff x="4174577" y="1592757"/>
              <a:chExt cx="2796239" cy="923925"/>
            </a:xfrm>
          </p:grpSpPr>
          <p:sp>
            <p:nvSpPr>
              <p:cNvPr id="25" name="Rounded Rectangle 24"/>
              <p:cNvSpPr/>
              <p:nvPr/>
            </p:nvSpPr>
            <p:spPr>
              <a:xfrm>
                <a:off x="4174577" y="1592757"/>
                <a:ext cx="2796239" cy="923925"/>
              </a:xfrm>
              <a:prstGeom prst="roundRect">
                <a:avLst/>
              </a:prstGeom>
              <a:gradFill flip="none" rotWithShape="1">
                <a:gsLst>
                  <a:gs pos="0">
                    <a:schemeClr val="tx1"/>
                  </a:gs>
                  <a:gs pos="100000">
                    <a:schemeClr val="tx1">
                      <a:lumMod val="50000"/>
                    </a:schemeClr>
                  </a:gs>
                </a:gsLst>
                <a:lin ang="0" scaled="1"/>
                <a:tileRect/>
              </a:gradFill>
              <a:ln w="12700" cap="flat" cmpd="sng" algn="ctr">
                <a:solidFill>
                  <a:schemeClr val="bg1"/>
                </a:solidFill>
                <a:prstDash val="solid"/>
              </a:ln>
              <a:effectLst/>
            </p:spPr>
            <p:txBody>
              <a:bodyPr rtlCol="0" anchor="ctr"/>
              <a:lstStyle/>
              <a:p>
                <a:pPr marL="739775" defTabSz="914400" fontAlgn="base">
                  <a:lnSpc>
                    <a:spcPct val="90000"/>
                  </a:lnSpc>
                  <a:spcBef>
                    <a:spcPct val="0"/>
                  </a:spcBef>
                  <a:spcAft>
                    <a:spcPct val="0"/>
                  </a:spcAft>
                  <a:defRPr/>
                </a:pPr>
                <a:r>
                  <a:rPr lang="en-US" kern="0" dirty="0" smtClean="0">
                    <a:solidFill>
                      <a:srgbClr val="FFFFFF"/>
                    </a:solidFill>
                    <a:cs typeface="Arial" pitchFamily="34" charset="0"/>
                  </a:rPr>
                  <a:t>Global Infrastructure Services </a:t>
                </a:r>
              </a:p>
            </p:txBody>
          </p:sp>
          <p:pic>
            <p:nvPicPr>
              <p:cNvPr id="26" name="Picture 4" descr="directory photo of Sheila Jordan if ava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28" y="1665019"/>
                <a:ext cx="808781" cy="822862"/>
              </a:xfrm>
              <a:prstGeom prst="flowChartConnector">
                <a:avLst/>
              </a:prstGeom>
              <a:noFill/>
              <a:extLst>
                <a:ext uri="{909E8E84-426E-40DD-AFC4-6F175D3DCCD1}">
                  <a14:hiddenFill xmlns:a14="http://schemas.microsoft.com/office/drawing/2010/main">
                    <a:solidFill>
                      <a:srgbClr val="FFFFFF"/>
                    </a:solidFill>
                  </a14:hiddenFill>
                </a:ext>
              </a:extLst>
            </p:spPr>
          </p:pic>
        </p:grpSp>
        <p:pic>
          <p:nvPicPr>
            <p:cNvPr id="3078" name="Picture 6" descr="directory photo of John Manville if ava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788" y="4482493"/>
              <a:ext cx="872133" cy="822862"/>
            </a:xfrm>
            <a:prstGeom prst="flowChartConnector">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2067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inVertical)">
                                      <p:cBhvr>
                                        <p:cTn id="11" dur="1000"/>
                                        <p:tgtEl>
                                          <p:spTgt spid="39"/>
                                        </p:tgtEl>
                                      </p:cBhvr>
                                    </p:animEffect>
                                  </p:childTnLst>
                                </p:cTn>
                              </p:par>
                            </p:childTnLst>
                          </p:cTn>
                        </p:par>
                        <p:par>
                          <p:cTn id="12" fill="hold">
                            <p:stCondLst>
                              <p:cond delay="1500"/>
                            </p:stCondLst>
                            <p:childTnLst>
                              <p:par>
                                <p:cTn id="13" presetID="16" presetClass="entr" presetSubtype="21"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2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arn(inVertical)">
                                      <p:cBhvr>
                                        <p:cTn id="24" dur="500"/>
                                        <p:tgtEl>
                                          <p:spTgt spid="43"/>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20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500"/>
                            </p:stCondLst>
                            <p:childTnLst>
                              <p:par>
                                <p:cTn id="35" presetID="16" presetClass="entr" presetSubtype="21"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inVertical)">
                                      <p:cBhvr>
                                        <p:cTn id="37" dur="1000"/>
                                        <p:tgtEl>
                                          <p:spTgt spid="45"/>
                                        </p:tgtEl>
                                      </p:cBhvr>
                                    </p:animEffect>
                                  </p:childTnLst>
                                </p:cTn>
                              </p:par>
                            </p:childTnLst>
                          </p:cTn>
                        </p:par>
                        <p:par>
                          <p:cTn id="38" fill="hold">
                            <p:stCondLst>
                              <p:cond delay="1500"/>
                            </p:stCondLst>
                            <p:childTnLst>
                              <p:par>
                                <p:cTn id="39" presetID="16" presetClass="entr" presetSubtype="21"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arn(inVertical)">
                                      <p:cBhvr>
                                        <p:cTn id="41"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P spid="43" grpId="0" animBg="1"/>
      <p:bldP spid="44" grpId="0"/>
      <p:bldP spid="45" grpId="0" animBg="1"/>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441" y="99706"/>
            <a:ext cx="10983144" cy="838200"/>
          </a:xfrm>
        </p:spPr>
        <p:txBody>
          <a:bodyPr/>
          <a:lstStyle/>
          <a:p>
            <a:r>
              <a:rPr lang="en-US" sz="3200" dirty="0" smtClean="0">
                <a:solidFill>
                  <a:schemeClr val="bg1"/>
                </a:solidFill>
              </a:rPr>
              <a:t>Meet The </a:t>
            </a:r>
            <a:r>
              <a:rPr lang="en-US" sz="3200" dirty="0">
                <a:solidFill>
                  <a:schemeClr val="bg1"/>
                </a:solidFill>
              </a:rPr>
              <a:t>P</a:t>
            </a:r>
            <a:r>
              <a:rPr lang="en-US" sz="3200" dirty="0" smtClean="0">
                <a:solidFill>
                  <a:schemeClr val="bg1"/>
                </a:solidFill>
              </a:rPr>
              <a:t>eople of Cisco IT: IT Analyst</a:t>
            </a:r>
            <a:endParaRPr lang="en-US" sz="3200" dirty="0">
              <a:solidFill>
                <a:schemeClr val="bg1"/>
              </a:solidFill>
            </a:endParaRPr>
          </a:p>
        </p:txBody>
      </p:sp>
      <p:sp>
        <p:nvSpPr>
          <p:cNvPr id="3" name="TextBox 2"/>
          <p:cNvSpPr txBox="1"/>
          <p:nvPr/>
        </p:nvSpPr>
        <p:spPr>
          <a:xfrm>
            <a:off x="356262" y="6257951"/>
            <a:ext cx="11507189" cy="307777"/>
          </a:xfrm>
          <a:prstGeom prst="rect">
            <a:avLst/>
          </a:prstGeom>
          <a:solidFill>
            <a:srgbClr val="000000"/>
          </a:solidFill>
        </p:spPr>
        <p:txBody>
          <a:bodyPr wrap="square" rtlCol="0">
            <a:spAutoFit/>
          </a:bodyPr>
          <a:lstStyle/>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529374" y="1347480"/>
            <a:ext cx="1397092" cy="1417514"/>
          </a:xfrm>
          <a:prstGeom prst="roundRect">
            <a:avLst/>
          </a:prstGeom>
        </p:spPr>
      </p:pic>
      <p:sp>
        <p:nvSpPr>
          <p:cNvPr id="4" name="TextBox 3"/>
          <p:cNvSpPr txBox="1"/>
          <p:nvPr/>
        </p:nvSpPr>
        <p:spPr>
          <a:xfrm>
            <a:off x="153353" y="3029806"/>
            <a:ext cx="2579425" cy="3108543"/>
          </a:xfrm>
          <a:prstGeom prst="rect">
            <a:avLst/>
          </a:prstGeom>
          <a:noFill/>
        </p:spPr>
        <p:txBody>
          <a:bodyPr wrap="square" rtlCol="0">
            <a:spAutoFit/>
          </a:bodyPr>
          <a:lstStyle/>
          <a:p>
            <a:r>
              <a:rPr lang="en-US" b="1" dirty="0">
                <a:solidFill>
                  <a:schemeClr val="bg1"/>
                </a:solidFill>
              </a:rPr>
              <a:t>Name</a:t>
            </a:r>
            <a:r>
              <a:rPr lang="en-US" dirty="0">
                <a:solidFill>
                  <a:schemeClr val="bg1"/>
                </a:solidFill>
              </a:rPr>
              <a:t>: Anthony </a:t>
            </a:r>
            <a:r>
              <a:rPr lang="en-US" dirty="0" smtClean="0">
                <a:solidFill>
                  <a:schemeClr val="bg1"/>
                </a:solidFill>
              </a:rPr>
              <a:t>Vu</a:t>
            </a:r>
          </a:p>
          <a:p>
            <a:endParaRPr lang="en-US" dirty="0">
              <a:solidFill>
                <a:schemeClr val="bg1"/>
              </a:solidFill>
            </a:endParaRPr>
          </a:p>
          <a:p>
            <a:r>
              <a:rPr lang="en-US" b="1" dirty="0">
                <a:solidFill>
                  <a:schemeClr val="bg1"/>
                </a:solidFill>
              </a:rPr>
              <a:t>IT Organization</a:t>
            </a:r>
            <a:r>
              <a:rPr lang="en-US" dirty="0">
                <a:solidFill>
                  <a:schemeClr val="bg1"/>
                </a:solidFill>
              </a:rPr>
              <a:t>: Emerging Technologies </a:t>
            </a:r>
            <a:r>
              <a:rPr lang="en-US" dirty="0" smtClean="0">
                <a:solidFill>
                  <a:schemeClr val="bg1"/>
                </a:solidFill>
              </a:rPr>
              <a:t>Deployment</a:t>
            </a:r>
          </a:p>
          <a:p>
            <a:endParaRPr lang="en-US" dirty="0">
              <a:solidFill>
                <a:schemeClr val="bg1"/>
              </a:solidFill>
            </a:endParaRPr>
          </a:p>
          <a:p>
            <a:r>
              <a:rPr lang="en-US" b="1" dirty="0">
                <a:solidFill>
                  <a:schemeClr val="bg1"/>
                </a:solidFill>
              </a:rPr>
              <a:t>Office Location</a:t>
            </a:r>
            <a:r>
              <a:rPr lang="en-US" dirty="0">
                <a:solidFill>
                  <a:schemeClr val="bg1"/>
                </a:solidFill>
              </a:rPr>
              <a:t>: San Jose, </a:t>
            </a:r>
            <a:r>
              <a:rPr lang="en-US" dirty="0" smtClean="0">
                <a:solidFill>
                  <a:schemeClr val="bg1"/>
                </a:solidFill>
              </a:rPr>
              <a:t>California</a:t>
            </a:r>
          </a:p>
          <a:p>
            <a:endParaRPr lang="en-US" dirty="0">
              <a:solidFill>
                <a:schemeClr val="bg1"/>
              </a:solidFill>
            </a:endParaRPr>
          </a:p>
          <a:p>
            <a:r>
              <a:rPr lang="en-US" b="1" dirty="0">
                <a:solidFill>
                  <a:schemeClr val="bg1"/>
                </a:solidFill>
              </a:rPr>
              <a:t>Education</a:t>
            </a:r>
            <a:r>
              <a:rPr lang="en-US" dirty="0">
                <a:solidFill>
                  <a:schemeClr val="bg1"/>
                </a:solidFill>
              </a:rPr>
              <a:t>: BS Business Management, Info </a:t>
            </a:r>
            <a:r>
              <a:rPr lang="en-US" dirty="0" smtClean="0">
                <a:solidFill>
                  <a:schemeClr val="bg1"/>
                </a:solidFill>
              </a:rPr>
              <a:t>Systems</a:t>
            </a:r>
          </a:p>
          <a:p>
            <a:endParaRPr lang="en-US" dirty="0">
              <a:solidFill>
                <a:schemeClr val="bg1"/>
              </a:solidFill>
            </a:endParaRPr>
          </a:p>
          <a:p>
            <a:r>
              <a:rPr lang="en-US" b="1" dirty="0">
                <a:solidFill>
                  <a:schemeClr val="bg1"/>
                </a:solidFill>
              </a:rPr>
              <a:t>University</a:t>
            </a:r>
            <a:r>
              <a:rPr lang="en-US" dirty="0">
                <a:solidFill>
                  <a:schemeClr val="bg1"/>
                </a:solidFill>
              </a:rPr>
              <a:t>: California State University </a:t>
            </a:r>
          </a:p>
          <a:p>
            <a:endParaRPr lang="en-US" b="1" dirty="0"/>
          </a:p>
        </p:txBody>
      </p:sp>
      <p:sp>
        <p:nvSpPr>
          <p:cNvPr id="6" name="TextBox 5"/>
          <p:cNvSpPr txBox="1"/>
          <p:nvPr/>
        </p:nvSpPr>
        <p:spPr>
          <a:xfrm>
            <a:off x="3739491" y="1685029"/>
            <a:ext cx="6578221" cy="3754874"/>
          </a:xfrm>
          <a:prstGeom prst="rect">
            <a:avLst/>
          </a:prstGeom>
          <a:noFill/>
          <a:ln>
            <a:solidFill>
              <a:schemeClr val="bg1"/>
            </a:solidFill>
          </a:ln>
        </p:spPr>
        <p:txBody>
          <a:bodyPr wrap="square" rtlCol="0">
            <a:spAutoFit/>
          </a:bodyPr>
          <a:lstStyle/>
          <a:p>
            <a:r>
              <a:rPr lang="en-US" b="1" dirty="0">
                <a:solidFill>
                  <a:schemeClr val="bg1"/>
                </a:solidFill>
              </a:rPr>
              <a:t>Why did you decide to work for Cisco?</a:t>
            </a:r>
            <a:endParaRPr lang="en-US" dirty="0">
              <a:solidFill>
                <a:schemeClr val="bg1"/>
              </a:solidFill>
            </a:endParaRPr>
          </a:p>
          <a:p>
            <a:r>
              <a:rPr lang="en-US" dirty="0">
                <a:solidFill>
                  <a:schemeClr val="bg1"/>
                </a:solidFill>
              </a:rPr>
              <a:t>Cisco is a leading company in IT. I wanted to go to a place where I could learn, play, and work with the newest technologies in the world and Cisco provides </a:t>
            </a:r>
            <a:r>
              <a:rPr lang="en-US" dirty="0" smtClean="0">
                <a:solidFill>
                  <a:schemeClr val="bg1"/>
                </a:solidFill>
              </a:rPr>
              <a:t>that.</a:t>
            </a:r>
          </a:p>
          <a:p>
            <a:endParaRPr lang="en-US" dirty="0">
              <a:solidFill>
                <a:schemeClr val="bg1"/>
              </a:solidFill>
            </a:endParaRPr>
          </a:p>
          <a:p>
            <a:r>
              <a:rPr lang="en-US" b="1" dirty="0">
                <a:solidFill>
                  <a:schemeClr val="bg1"/>
                </a:solidFill>
              </a:rPr>
              <a:t>What do you enjoy most about working at Cisco</a:t>
            </a:r>
            <a:r>
              <a:rPr lang="en-US" b="1" dirty="0" smtClean="0">
                <a:solidFill>
                  <a:schemeClr val="bg1"/>
                </a:solidFill>
              </a:rPr>
              <a:t>?</a:t>
            </a:r>
          </a:p>
          <a:p>
            <a:endParaRPr lang="en-US" dirty="0">
              <a:solidFill>
                <a:schemeClr val="bg1"/>
              </a:solidFill>
            </a:endParaRPr>
          </a:p>
          <a:p>
            <a:r>
              <a:rPr lang="en-US" dirty="0">
                <a:solidFill>
                  <a:schemeClr val="bg1"/>
                </a:solidFill>
              </a:rPr>
              <a:t>I get to do my work using the latest technologies in the world like Telepresence and Cisco Quad social networking platform. Also, the flexibility Cisco offers cannot be matched. I am not locked into specific work hours nor am I chained to my desk every day, which has eased the stress of attending graduate school part time</a:t>
            </a:r>
            <a:r>
              <a:rPr lang="en-US" dirty="0" smtClean="0">
                <a:solidFill>
                  <a:schemeClr val="bg1"/>
                </a:solidFill>
              </a:rPr>
              <a:t>.</a:t>
            </a:r>
          </a:p>
          <a:p>
            <a:endParaRPr lang="en-US" dirty="0">
              <a:solidFill>
                <a:schemeClr val="bg1"/>
              </a:solidFill>
            </a:endParaRPr>
          </a:p>
          <a:p>
            <a:r>
              <a:rPr lang="en-US" b="1" dirty="0">
                <a:solidFill>
                  <a:schemeClr val="bg1"/>
                </a:solidFill>
              </a:rPr>
              <a:t>What is the most interesting aspect of your job</a:t>
            </a:r>
            <a:r>
              <a:rPr lang="en-US" b="1" dirty="0" smtClean="0">
                <a:solidFill>
                  <a:schemeClr val="bg1"/>
                </a:solidFill>
              </a:rPr>
              <a:t>?</a:t>
            </a:r>
          </a:p>
          <a:p>
            <a:endParaRPr lang="en-US" dirty="0">
              <a:solidFill>
                <a:schemeClr val="bg1"/>
              </a:solidFill>
            </a:endParaRPr>
          </a:p>
          <a:p>
            <a:r>
              <a:rPr lang="en-US" dirty="0">
                <a:solidFill>
                  <a:schemeClr val="bg1"/>
                </a:solidFill>
              </a:rPr>
              <a:t>I’m learning how Cisco IT services and technologies are deployed within Cisco. Being exposed to the end-to-end business process is invaluable.</a:t>
            </a:r>
          </a:p>
          <a:p>
            <a:endParaRPr lang="en-US" dirty="0"/>
          </a:p>
        </p:txBody>
      </p:sp>
      <p:pic>
        <p:nvPicPr>
          <p:cNvPr id="9" name="Picture 8" descr="bars.png"/>
          <p:cNvPicPr>
            <a:picLocks noChangeAspect="1"/>
          </p:cNvPicPr>
          <p:nvPr/>
        </p:nvPicPr>
        <p:blipFill>
          <a:blip r:embed="rId3" cstate="email"/>
          <a:srcRect/>
          <a:stretch>
            <a:fillRect/>
          </a:stretch>
        </p:blipFill>
        <p:spPr>
          <a:xfrm rot="10800000">
            <a:off x="-174199" y="731945"/>
            <a:ext cx="12188825" cy="5702300"/>
          </a:xfrm>
          <a:prstGeom prst="rect">
            <a:avLst/>
          </a:prstGeom>
          <a:noFill/>
          <a:ln>
            <a:noFill/>
          </a:ln>
        </p:spPr>
      </p:pic>
    </p:spTree>
    <p:extLst>
      <p:ext uri="{BB962C8B-B14F-4D97-AF65-F5344CB8AC3E}">
        <p14:creationId xmlns:p14="http://schemas.microsoft.com/office/powerpoint/2010/main" val="65377838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isco_Arial_16x9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3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4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5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6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7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8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9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10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4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UC_Master_Template_FINAL_8-22">
  <a:themeElements>
    <a:clrScheme name="Custom 1">
      <a:dk1>
        <a:srgbClr val="00DCC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3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2_Cisco Arial 4x3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Cisco_Arial_16x9_dark.thmx</Template>
  <TotalTime>12755</TotalTime>
  <Words>1475</Words>
  <Application>Microsoft Office PowerPoint</Application>
  <PresentationFormat>Custom</PresentationFormat>
  <Paragraphs>201</Paragraphs>
  <Slides>14</Slides>
  <Notes>7</Notes>
  <HiddenSlides>0</HiddenSlides>
  <MMClips>0</MMClips>
  <ScaleCrop>false</ScaleCrop>
  <HeadingPairs>
    <vt:vector size="4" baseType="variant">
      <vt:variant>
        <vt:lpstr>Theme</vt:lpstr>
      </vt:variant>
      <vt:variant>
        <vt:i4>19</vt:i4>
      </vt:variant>
      <vt:variant>
        <vt:lpstr>Slide Titles</vt:lpstr>
      </vt:variant>
      <vt:variant>
        <vt:i4>14</vt:i4>
      </vt:variant>
    </vt:vector>
  </HeadingPairs>
  <TitlesOfParts>
    <vt:vector size="33" baseType="lpstr">
      <vt:lpstr>Cisco_Arial_16x9_dark</vt:lpstr>
      <vt:lpstr>Cisco Arial 4x3 template</vt:lpstr>
      <vt:lpstr>1_Cisco Arial 4x3 template</vt:lpstr>
      <vt:lpstr>2_Cisco Arial 4x3 template</vt:lpstr>
      <vt:lpstr>3_Cisco Arial 4x3 template</vt:lpstr>
      <vt:lpstr>Cisco Arial 16x9 template_dark</vt:lpstr>
      <vt:lpstr>Cisco Arial 4x3 template_dark</vt:lpstr>
      <vt:lpstr>1_Cisco Arial 4x3 template_dark</vt:lpstr>
      <vt:lpstr>2_Cisco Arial 4x3 template_dark</vt:lpstr>
      <vt:lpstr>3_Cisco Arial 4x3 template_dark</vt:lpstr>
      <vt:lpstr>4_Cisco Arial 4x3 template_dark</vt:lpstr>
      <vt:lpstr>5_Cisco Arial 4x3 template_dark</vt:lpstr>
      <vt:lpstr>6_Cisco Arial 4x3 template_dark</vt:lpstr>
      <vt:lpstr>7_Cisco Arial 4x3 template_dark</vt:lpstr>
      <vt:lpstr>8_Cisco Arial 4x3 template_dark</vt:lpstr>
      <vt:lpstr>9_Cisco Arial 4x3 template_dark</vt:lpstr>
      <vt:lpstr>10_Cisco Arial 4x3 template_dark</vt:lpstr>
      <vt:lpstr>4_Cisco Arial 4x3 template</vt:lpstr>
      <vt:lpstr>UC_Master_Template_FINAL_8-22</vt:lpstr>
      <vt:lpstr>Cisco IT  TOMORROW Starts Here </vt:lpstr>
      <vt:lpstr>PowerPoint Presentation</vt:lpstr>
      <vt:lpstr>PowerPoint Presentation</vt:lpstr>
      <vt:lpstr>PowerPoint Presentation</vt:lpstr>
      <vt:lpstr>Next Steps</vt:lpstr>
      <vt:lpstr>IT Vision and Strategy</vt:lpstr>
      <vt:lpstr>IT Organizations </vt:lpstr>
      <vt:lpstr>IT Organizations </vt:lpstr>
      <vt:lpstr>Meet The People of Cisco IT: IT Analyst</vt:lpstr>
      <vt:lpstr>Meet The People of Cisco IT: IT Engineer</vt:lpstr>
      <vt:lpstr>IT VSEM </vt:lpstr>
      <vt:lpstr>Call To Action </vt:lpstr>
      <vt:lpstr>PowerPoint Presentation</vt:lpstr>
      <vt:lpstr>PowerPoint Presentation</vt:lpstr>
    </vt:vector>
  </TitlesOfParts>
  <Company>Cisco Systems,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Dana Tagliafico</dc:creator>
  <cp:lastModifiedBy>Owner</cp:lastModifiedBy>
  <cp:revision>322</cp:revision>
  <cp:lastPrinted>2012-12-10T15:05:28Z</cp:lastPrinted>
  <dcterms:created xsi:type="dcterms:W3CDTF">2012-11-19T18:13:36Z</dcterms:created>
  <dcterms:modified xsi:type="dcterms:W3CDTF">2013-09-26T17:28:18Z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1069406</vt:lpwstr>
  </property>
  <property fmtid="{D5CDD505-2E9C-101B-9397-08002B2CF9AE}" pid="3" name="NXPowerLiteSettings">
    <vt:lpwstr>B74006B004C800</vt:lpwstr>
  </property>
  <property fmtid="{D5CDD505-2E9C-101B-9397-08002B2CF9AE}" pid="4" name="NXPowerLiteVersion">
    <vt:lpwstr>D5.0.6</vt:lpwstr>
  </property>
  <property fmtid="{D5CDD505-2E9C-101B-9397-08002B2CF9AE}" pid="5" name="com.versly.content.uuid">
    <vt:lpwstr>0b0dad71-c349-4ea9-9c67-a8625cd84ed1</vt:lpwstr>
  </property>
  <property fmtid="{D5CDD505-2E9C-101B-9397-08002B2CF9AE}" pid="6" name="com.versly.space.uuid">
    <vt:lpwstr>0b0dad71-c349-4ea9-9c67-a8625cd84ed1</vt:lpwstr>
  </property>
  <property fmtid="{D5CDD505-2E9C-101B-9397-08002B2CF9AE}" pid="7" name="com.versly.content.version">
    <vt:lpwstr>1</vt:lpwstr>
  </property>
  <property fmtid="{D5CDD505-2E9C-101B-9397-08002B2CF9AE}" pid="8" name="assetId">
    <vt:lpwstr>242800147</vt:lpwstr>
  </property>
  <property fmtid="{D5CDD505-2E9C-101B-9397-08002B2CF9AE}" pid="9" name="repositoryId">
    <vt:lpwstr>503506626</vt:lpwstr>
  </property>
</Properties>
</file>